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2"/>
  </p:notesMasterIdLst>
  <p:sldIdLst>
    <p:sldId id="256" r:id="rId2"/>
    <p:sldId id="307" r:id="rId3"/>
    <p:sldId id="257" r:id="rId4"/>
    <p:sldId id="297" r:id="rId5"/>
    <p:sldId id="299" r:id="rId6"/>
    <p:sldId id="302" r:id="rId7"/>
    <p:sldId id="303" r:id="rId8"/>
    <p:sldId id="308" r:id="rId9"/>
    <p:sldId id="309" r:id="rId10"/>
    <p:sldId id="306" r:id="rId11"/>
  </p:sldIdLst>
  <p:sldSz cx="9144000" cy="5143500" type="screen16x9"/>
  <p:notesSz cx="6858000" cy="9144000"/>
  <p:embeddedFontLst>
    <p:embeddedFont>
      <p:font typeface="Georgia Pro" panose="020B0604020202020204" charset="0"/>
      <p:regular r:id="rId13"/>
      <p:bold r:id="rId14"/>
      <p:italic r:id="rId15"/>
      <p:boldItalic r:id="rId16"/>
    </p:embeddedFont>
    <p:embeddedFont>
      <p:font typeface="Segoe UI" panose="020B0502040204020203"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0BC156-C9A2-C885-2844-D72FCB343EE7}" v="41" dt="2024-06-09T18:28:55.029"/>
    <p1510:client id="{2B71A699-0C76-4B91-AFDE-43A241F4DB05}" v="32" dt="2024-06-10T00:39:34.472"/>
    <p1510:client id="{3DAA9F72-62C1-C6BE-BAFB-3C3683BFB88D}" v="7" dt="2024-06-09T18:31:56.583"/>
    <p1510:client id="{7FAADBEC-CF26-6038-F8C0-CC95E5232968}" v="17" dt="2024-06-10T12:41:16.978"/>
    <p1510:client id="{81585C15-4D42-4F12-845A-92AD2CC96C6F}" v="3" dt="2024-06-10T12:28:06.175"/>
    <p1510:client id="{9C9B579B-F860-F018-A959-44B2F7154E63}" v="750" dt="2024-06-10T12:48:48.433"/>
    <p1510:client id="{B5C6A0B3-CF11-41E0-94B7-F389587CFC46}" v="15" dt="2024-06-10T11:49:16.032"/>
    <p1510:client id="{C11B06F5-A212-DC04-EEE1-50727A00A6CA}" v="455" dt="2024-06-10T12:43:40.945"/>
    <p1510:client id="{DBAD197A-3D26-C568-FDD4-4E43F1F71FAF}" v="16" dt="2024-06-10T00:34:47.327"/>
    <p1510:client id="{F007F9C4-ABEA-4A21-8570-262DCF7D9394}" v="25" dt="2024-06-10T10:28:00.548"/>
  </p1510:revLst>
</p1510:revInfo>
</file>

<file path=ppt/tableStyles.xml><?xml version="1.0" encoding="utf-8"?>
<a:tblStyleLst xmlns:a="http://schemas.openxmlformats.org/drawingml/2006/main" def="{51ECDDCA-D62A-4E00-B082-77808F37D9A1}">
  <a:tblStyle styleId="{51ECDDCA-D62A-4E00-B082-77808F37D9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C60C51-8A40-419B-8433-0AD429477F7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nacha, Terry (SRH Hochschule Heidelberg Student)" userId="S::11038677@stud.hochschule-heidelberg.de::f7204e5c-22b8-443e-ab92-680be4e0d926" providerId="AD" clId="Web-{DBAD197A-3D26-C568-FDD4-4E43F1F71FAF}"/>
    <pc:docChg chg="addSld delSld modSld">
      <pc:chgData name="Poonacha, Terry (SRH Hochschule Heidelberg Student)" userId="S::11038677@stud.hochschule-heidelberg.de::f7204e5c-22b8-443e-ab92-680be4e0d926" providerId="AD" clId="Web-{DBAD197A-3D26-C568-FDD4-4E43F1F71FAF}" dt="2024-06-10T00:34:47.327" v="17" actId="20577"/>
      <pc:docMkLst>
        <pc:docMk/>
      </pc:docMkLst>
      <pc:sldChg chg="delSp modSp new">
        <pc:chgData name="Poonacha, Terry (SRH Hochschule Heidelberg Student)" userId="S::11038677@stud.hochschule-heidelberg.de::f7204e5c-22b8-443e-ab92-680be4e0d926" providerId="AD" clId="Web-{DBAD197A-3D26-C568-FDD4-4E43F1F71FAF}" dt="2024-06-10T00:34:47.327" v="17" actId="20577"/>
        <pc:sldMkLst>
          <pc:docMk/>
          <pc:sldMk cId="1820281536" sldId="307"/>
        </pc:sldMkLst>
        <pc:spChg chg="del mod">
          <ac:chgData name="Poonacha, Terry (SRH Hochschule Heidelberg Student)" userId="S::11038677@stud.hochschule-heidelberg.de::f7204e5c-22b8-443e-ab92-680be4e0d926" providerId="AD" clId="Web-{DBAD197A-3D26-C568-FDD4-4E43F1F71FAF}" dt="2024-06-10T00:34:26.763" v="13"/>
          <ac:spMkLst>
            <pc:docMk/>
            <pc:sldMk cId="1820281536" sldId="307"/>
            <ac:spMk id="2" creationId="{46ABDAE1-D624-9CB6-2A33-970B6827D8F7}"/>
          </ac:spMkLst>
        </pc:spChg>
        <pc:spChg chg="mod">
          <ac:chgData name="Poonacha, Terry (SRH Hochschule Heidelberg Student)" userId="S::11038677@stud.hochschule-heidelberg.de::f7204e5c-22b8-443e-ab92-680be4e0d926" providerId="AD" clId="Web-{DBAD197A-3D26-C568-FDD4-4E43F1F71FAF}" dt="2024-06-10T00:34:47.327" v="17" actId="20577"/>
          <ac:spMkLst>
            <pc:docMk/>
            <pc:sldMk cId="1820281536" sldId="307"/>
            <ac:spMk id="3" creationId="{95FF3F9A-9474-D088-6E50-8CB1910670D1}"/>
          </ac:spMkLst>
        </pc:spChg>
      </pc:sldChg>
      <pc:sldChg chg="modSp new del">
        <pc:chgData name="Poonacha, Terry (SRH Hochschule Heidelberg Student)" userId="S::11038677@stud.hochschule-heidelberg.de::f7204e5c-22b8-443e-ab92-680be4e0d926" providerId="AD" clId="Web-{DBAD197A-3D26-C568-FDD4-4E43F1F71FAF}" dt="2024-06-10T00:33:47.869" v="9"/>
        <pc:sldMkLst>
          <pc:docMk/>
          <pc:sldMk cId="3875326482" sldId="307"/>
        </pc:sldMkLst>
        <pc:spChg chg="mod">
          <ac:chgData name="Poonacha, Terry (SRH Hochschule Heidelberg Student)" userId="S::11038677@stud.hochschule-heidelberg.de::f7204e5c-22b8-443e-ab92-680be4e0d926" providerId="AD" clId="Web-{DBAD197A-3D26-C568-FDD4-4E43F1F71FAF}" dt="2024-06-10T00:33:31.743" v="8" actId="14100"/>
          <ac:spMkLst>
            <pc:docMk/>
            <pc:sldMk cId="3875326482" sldId="307"/>
            <ac:spMk id="2" creationId="{8ABBD758-D940-D761-4767-3AAD0F9DBC2E}"/>
          </ac:spMkLst>
        </pc:spChg>
        <pc:spChg chg="mod">
          <ac:chgData name="Poonacha, Terry (SRH Hochschule Heidelberg Student)" userId="S::11038677@stud.hochschule-heidelberg.de::f7204e5c-22b8-443e-ab92-680be4e0d926" providerId="AD" clId="Web-{DBAD197A-3D26-C568-FDD4-4E43F1F71FAF}" dt="2024-06-10T00:33:07.695" v="3" actId="14100"/>
          <ac:spMkLst>
            <pc:docMk/>
            <pc:sldMk cId="3875326482" sldId="307"/>
            <ac:spMk id="3" creationId="{6380D678-5E21-47A2-406A-05A3F48F3BA5}"/>
          </ac:spMkLst>
        </pc:spChg>
      </pc:sldChg>
    </pc:docChg>
  </pc:docChgLst>
  <pc:docChgLst>
    <pc:chgData name="Dhana Shekar, Dharshan (SRH Hochschule Heidelberg Student)" userId="S::11038649@stud.hochschule-heidelberg.de::151490ba-1eb1-4bc4-a509-7c8e64cde08b" providerId="AD" clId="Web-{B5C6A0B3-CF11-41E0-94B7-F389587CFC46}"/>
    <pc:docChg chg="delSld modSld">
      <pc:chgData name="Dhana Shekar, Dharshan (SRH Hochschule Heidelberg Student)" userId="S::11038649@stud.hochschule-heidelberg.de::151490ba-1eb1-4bc4-a509-7c8e64cde08b" providerId="AD" clId="Web-{B5C6A0B3-CF11-41E0-94B7-F389587CFC46}" dt="2024-06-10T11:49:16.032" v="14" actId="1076"/>
      <pc:docMkLst>
        <pc:docMk/>
      </pc:docMkLst>
      <pc:sldChg chg="modSp">
        <pc:chgData name="Dhana Shekar, Dharshan (SRH Hochschule Heidelberg Student)" userId="S::11038649@stud.hochschule-heidelberg.de::151490ba-1eb1-4bc4-a509-7c8e64cde08b" providerId="AD" clId="Web-{B5C6A0B3-CF11-41E0-94B7-F389587CFC46}" dt="2024-06-10T11:26:13.322" v="7" actId="1076"/>
        <pc:sldMkLst>
          <pc:docMk/>
          <pc:sldMk cId="0" sldId="256"/>
        </pc:sldMkLst>
        <pc:picChg chg="mod">
          <ac:chgData name="Dhana Shekar, Dharshan (SRH Hochschule Heidelberg Student)" userId="S::11038649@stud.hochschule-heidelberg.de::151490ba-1eb1-4bc4-a509-7c8e64cde08b" providerId="AD" clId="Web-{B5C6A0B3-CF11-41E0-94B7-F389587CFC46}" dt="2024-06-10T11:26:13.322" v="7" actId="1076"/>
          <ac:picMkLst>
            <pc:docMk/>
            <pc:sldMk cId="0" sldId="256"/>
            <ac:picMk id="314" creationId="{00000000-0000-0000-0000-000000000000}"/>
          </ac:picMkLst>
        </pc:picChg>
      </pc:sldChg>
      <pc:sldChg chg="modSp">
        <pc:chgData name="Dhana Shekar, Dharshan (SRH Hochschule Heidelberg Student)" userId="S::11038649@stud.hochschule-heidelberg.de::151490ba-1eb1-4bc4-a509-7c8e64cde08b" providerId="AD" clId="Web-{B5C6A0B3-CF11-41E0-94B7-F389587CFC46}" dt="2024-06-10T11:08:53.454" v="4" actId="20577"/>
        <pc:sldMkLst>
          <pc:docMk/>
          <pc:sldMk cId="911626250" sldId="302"/>
        </pc:sldMkLst>
        <pc:spChg chg="mod">
          <ac:chgData name="Dhana Shekar, Dharshan (SRH Hochschule Heidelberg Student)" userId="S::11038649@stud.hochschule-heidelberg.de::151490ba-1eb1-4bc4-a509-7c8e64cde08b" providerId="AD" clId="Web-{B5C6A0B3-CF11-41E0-94B7-F389587CFC46}" dt="2024-06-10T11:08:53.454" v="4" actId="20577"/>
          <ac:spMkLst>
            <pc:docMk/>
            <pc:sldMk cId="911626250" sldId="302"/>
            <ac:spMk id="321" creationId="{00000000-0000-0000-0000-000000000000}"/>
          </ac:spMkLst>
        </pc:spChg>
      </pc:sldChg>
      <pc:sldChg chg="del">
        <pc:chgData name="Dhana Shekar, Dharshan (SRH Hochschule Heidelberg Student)" userId="S::11038649@stud.hochschule-heidelberg.de::151490ba-1eb1-4bc4-a509-7c8e64cde08b" providerId="AD" clId="Web-{B5C6A0B3-CF11-41E0-94B7-F389587CFC46}" dt="2024-06-10T10:37:19.584" v="1"/>
        <pc:sldMkLst>
          <pc:docMk/>
          <pc:sldMk cId="1807124107" sldId="304"/>
        </pc:sldMkLst>
      </pc:sldChg>
      <pc:sldChg chg="modSp">
        <pc:chgData name="Dhana Shekar, Dharshan (SRH Hochschule Heidelberg Student)" userId="S::11038649@stud.hochschule-heidelberg.de::151490ba-1eb1-4bc4-a509-7c8e64cde08b" providerId="AD" clId="Web-{B5C6A0B3-CF11-41E0-94B7-F389587CFC46}" dt="2024-06-10T10:32:00.025" v="0" actId="1076"/>
        <pc:sldMkLst>
          <pc:docMk/>
          <pc:sldMk cId="1820281536" sldId="307"/>
        </pc:sldMkLst>
        <pc:spChg chg="mod">
          <ac:chgData name="Dhana Shekar, Dharshan (SRH Hochschule Heidelberg Student)" userId="S::11038649@stud.hochschule-heidelberg.de::151490ba-1eb1-4bc4-a509-7c8e64cde08b" providerId="AD" clId="Web-{B5C6A0B3-CF11-41E0-94B7-F389587CFC46}" dt="2024-06-10T10:32:00.025" v="0" actId="1076"/>
          <ac:spMkLst>
            <pc:docMk/>
            <pc:sldMk cId="1820281536" sldId="307"/>
            <ac:spMk id="3" creationId="{95FF3F9A-9474-D088-6E50-8CB1910670D1}"/>
          </ac:spMkLst>
        </pc:spChg>
      </pc:sldChg>
      <pc:sldChg chg="modSp">
        <pc:chgData name="Dhana Shekar, Dharshan (SRH Hochschule Heidelberg Student)" userId="S::11038649@stud.hochschule-heidelberg.de::151490ba-1eb1-4bc4-a509-7c8e64cde08b" providerId="AD" clId="Web-{B5C6A0B3-CF11-41E0-94B7-F389587CFC46}" dt="2024-06-10T11:49:16.032" v="14" actId="1076"/>
        <pc:sldMkLst>
          <pc:docMk/>
          <pc:sldMk cId="601845950" sldId="309"/>
        </pc:sldMkLst>
        <pc:spChg chg="mod">
          <ac:chgData name="Dhana Shekar, Dharshan (SRH Hochschule Heidelberg Student)" userId="S::11038649@stud.hochschule-heidelberg.de::151490ba-1eb1-4bc4-a509-7c8e64cde08b" providerId="AD" clId="Web-{B5C6A0B3-CF11-41E0-94B7-F389587CFC46}" dt="2024-06-10T11:15:41.423" v="5" actId="20577"/>
          <ac:spMkLst>
            <pc:docMk/>
            <pc:sldMk cId="601845950" sldId="309"/>
            <ac:spMk id="3" creationId="{429D5522-E81D-3C77-8677-7E3754C7342B}"/>
          </ac:spMkLst>
        </pc:spChg>
        <pc:picChg chg="mod">
          <ac:chgData name="Dhana Shekar, Dharshan (SRH Hochschule Heidelberg Student)" userId="S::11038649@stud.hochschule-heidelberg.de::151490ba-1eb1-4bc4-a509-7c8e64cde08b" providerId="AD" clId="Web-{B5C6A0B3-CF11-41E0-94B7-F389587CFC46}" dt="2024-06-10T11:49:16.032" v="14" actId="1076"/>
          <ac:picMkLst>
            <pc:docMk/>
            <pc:sldMk cId="601845950" sldId="309"/>
            <ac:picMk id="2" creationId="{820F28DF-AE22-1A31-D678-75B8F5F53029}"/>
          </ac:picMkLst>
        </pc:picChg>
        <pc:picChg chg="mod">
          <ac:chgData name="Dhana Shekar, Dharshan (SRH Hochschule Heidelberg Student)" userId="S::11038649@stud.hochschule-heidelberg.de::151490ba-1eb1-4bc4-a509-7c8e64cde08b" providerId="AD" clId="Web-{B5C6A0B3-CF11-41E0-94B7-F389587CFC46}" dt="2024-06-10T11:45:05.070" v="11" actId="1076"/>
          <ac:picMkLst>
            <pc:docMk/>
            <pc:sldMk cId="601845950" sldId="309"/>
            <ac:picMk id="11" creationId="{ADAF66D3-76BD-E85F-DC9E-7CCEAFC8EF13}"/>
          </ac:picMkLst>
        </pc:picChg>
        <pc:picChg chg="mod">
          <ac:chgData name="Dhana Shekar, Dharshan (SRH Hochschule Heidelberg Student)" userId="S::11038649@stud.hochschule-heidelberg.de::151490ba-1eb1-4bc4-a509-7c8e64cde08b" providerId="AD" clId="Web-{B5C6A0B3-CF11-41E0-94B7-F389587CFC46}" dt="2024-06-10T11:44:58.522" v="10" actId="1076"/>
          <ac:picMkLst>
            <pc:docMk/>
            <pc:sldMk cId="601845950" sldId="309"/>
            <ac:picMk id="12" creationId="{496E8A71-E9F9-D247-B005-9B2849064CE6}"/>
          </ac:picMkLst>
        </pc:picChg>
        <pc:picChg chg="mod">
          <ac:chgData name="Dhana Shekar, Dharshan (SRH Hochschule Heidelberg Student)" userId="S::11038649@stud.hochschule-heidelberg.de::151490ba-1eb1-4bc4-a509-7c8e64cde08b" providerId="AD" clId="Web-{B5C6A0B3-CF11-41E0-94B7-F389587CFC46}" dt="2024-06-10T11:44:55.382" v="9" actId="1076"/>
          <ac:picMkLst>
            <pc:docMk/>
            <pc:sldMk cId="601845950" sldId="309"/>
            <ac:picMk id="15" creationId="{0614340F-0765-1127-7631-47450CACEE17}"/>
          </ac:picMkLst>
        </pc:picChg>
        <pc:picChg chg="mod">
          <ac:chgData name="Dhana Shekar, Dharshan (SRH Hochschule Heidelberg Student)" userId="S::11038649@stud.hochschule-heidelberg.de::151490ba-1eb1-4bc4-a509-7c8e64cde08b" providerId="AD" clId="Web-{B5C6A0B3-CF11-41E0-94B7-F389587CFC46}" dt="2024-06-10T11:44:50.163" v="8" actId="1076"/>
          <ac:picMkLst>
            <pc:docMk/>
            <pc:sldMk cId="601845950" sldId="309"/>
            <ac:picMk id="16" creationId="{89C3B4A4-73F9-82E4-386A-DEF3BA609C75}"/>
          </ac:picMkLst>
        </pc:picChg>
      </pc:sldChg>
    </pc:docChg>
  </pc:docChgLst>
  <pc:docChgLst>
    <pc:chgData name="Poonacha, Terry (SRH Hochschule Heidelberg Student)" userId="S::11038677@stud.hochschule-heidelberg.de::f7204e5c-22b8-443e-ab92-680be4e0d926" providerId="AD" clId="Web-{9C9B579B-F860-F018-A959-44B2F7154E63}"/>
    <pc:docChg chg="addSld modSld sldOrd">
      <pc:chgData name="Poonacha, Terry (SRH Hochschule Heidelberg Student)" userId="S::11038677@stud.hochschule-heidelberg.de::f7204e5c-22b8-443e-ab92-680be4e0d926" providerId="AD" clId="Web-{9C9B579B-F860-F018-A959-44B2F7154E63}" dt="2024-06-10T12:48:48.433" v="523"/>
      <pc:docMkLst>
        <pc:docMk/>
      </pc:docMkLst>
      <pc:sldChg chg="modSp">
        <pc:chgData name="Poonacha, Terry (SRH Hochschule Heidelberg Student)" userId="S::11038677@stud.hochschule-heidelberg.de::f7204e5c-22b8-443e-ab92-680be4e0d926" providerId="AD" clId="Web-{9C9B579B-F860-F018-A959-44B2F7154E63}" dt="2024-06-10T12:40:08.883" v="487" actId="14100"/>
        <pc:sldMkLst>
          <pc:docMk/>
          <pc:sldMk cId="0" sldId="256"/>
        </pc:sldMkLst>
        <pc:spChg chg="mod">
          <ac:chgData name="Poonacha, Terry (SRH Hochschule Heidelberg Student)" userId="S::11038677@stud.hochschule-heidelberg.de::f7204e5c-22b8-443e-ab92-680be4e0d926" providerId="AD" clId="Web-{9C9B579B-F860-F018-A959-44B2F7154E63}" dt="2024-06-10T12:40:08.883" v="487" actId="14100"/>
          <ac:spMkLst>
            <pc:docMk/>
            <pc:sldMk cId="0" sldId="256"/>
            <ac:spMk id="2" creationId="{281142A9-A868-7959-FD40-B3815B9FAA69}"/>
          </ac:spMkLst>
        </pc:spChg>
        <pc:spChg chg="mod">
          <ac:chgData name="Poonacha, Terry (SRH Hochschule Heidelberg Student)" userId="S::11038677@stud.hochschule-heidelberg.de::f7204e5c-22b8-443e-ab92-680be4e0d926" providerId="AD" clId="Web-{9C9B579B-F860-F018-A959-44B2F7154E63}" dt="2024-06-10T10:43:59.515" v="36" actId="20577"/>
          <ac:spMkLst>
            <pc:docMk/>
            <pc:sldMk cId="0" sldId="256"/>
            <ac:spMk id="313" creationId="{00000000-0000-0000-0000-000000000000}"/>
          </ac:spMkLst>
        </pc:spChg>
      </pc:sldChg>
      <pc:sldChg chg="addSp modSp">
        <pc:chgData name="Poonacha, Terry (SRH Hochschule Heidelberg Student)" userId="S::11038677@stud.hochschule-heidelberg.de::f7204e5c-22b8-443e-ab92-680be4e0d926" providerId="AD" clId="Web-{9C9B579B-F860-F018-A959-44B2F7154E63}" dt="2024-06-10T12:38:58.130" v="484" actId="20577"/>
        <pc:sldMkLst>
          <pc:docMk/>
          <pc:sldMk cId="0" sldId="257"/>
        </pc:sldMkLst>
        <pc:spChg chg="mod">
          <ac:chgData name="Poonacha, Terry (SRH Hochschule Heidelberg Student)" userId="S::11038677@stud.hochschule-heidelberg.de::f7204e5c-22b8-443e-ab92-680be4e0d926" providerId="AD" clId="Web-{9C9B579B-F860-F018-A959-44B2F7154E63}" dt="2024-06-10T12:38:58.130" v="484" actId="20577"/>
          <ac:spMkLst>
            <pc:docMk/>
            <pc:sldMk cId="0" sldId="257"/>
            <ac:spMk id="321" creationId="{00000000-0000-0000-0000-000000000000}"/>
          </ac:spMkLst>
        </pc:spChg>
        <pc:picChg chg="add mod">
          <ac:chgData name="Poonacha, Terry (SRH Hochschule Heidelberg Student)" userId="S::11038677@stud.hochschule-heidelberg.de::f7204e5c-22b8-443e-ab92-680be4e0d926" providerId="AD" clId="Web-{9C9B579B-F860-F018-A959-44B2F7154E63}" dt="2024-06-10T12:38:41.505" v="481" actId="1076"/>
          <ac:picMkLst>
            <pc:docMk/>
            <pc:sldMk cId="0" sldId="257"/>
            <ac:picMk id="2" creationId="{05898E1E-4A8A-C3B4-46B5-1CCF79B36DA9}"/>
          </ac:picMkLst>
        </pc:picChg>
      </pc:sldChg>
      <pc:sldChg chg="addSp delSp modSp">
        <pc:chgData name="Poonacha, Terry (SRH Hochschule Heidelberg Student)" userId="S::11038677@stud.hochschule-heidelberg.de::f7204e5c-22b8-443e-ab92-680be4e0d926" providerId="AD" clId="Web-{9C9B579B-F860-F018-A959-44B2F7154E63}" dt="2024-06-10T12:36:53.219" v="472" actId="14100"/>
        <pc:sldMkLst>
          <pc:docMk/>
          <pc:sldMk cId="1301285115" sldId="297"/>
        </pc:sldMkLst>
        <pc:spChg chg="add del mod">
          <ac:chgData name="Poonacha, Terry (SRH Hochschule Heidelberg Student)" userId="S::11038677@stud.hochschule-heidelberg.de::f7204e5c-22b8-443e-ab92-680be4e0d926" providerId="AD" clId="Web-{9C9B579B-F860-F018-A959-44B2F7154E63}" dt="2024-06-10T12:35:38.592" v="466"/>
          <ac:spMkLst>
            <pc:docMk/>
            <pc:sldMk cId="1301285115" sldId="297"/>
            <ac:spMk id="5" creationId="{4758B1F1-9012-1480-AB16-F838805B6B87}"/>
          </ac:spMkLst>
        </pc:spChg>
        <pc:spChg chg="add mod">
          <ac:chgData name="Poonacha, Terry (SRH Hochschule Heidelberg Student)" userId="S::11038677@stud.hochschule-heidelberg.de::f7204e5c-22b8-443e-ab92-680be4e0d926" providerId="AD" clId="Web-{9C9B579B-F860-F018-A959-44B2F7154E63}" dt="2024-06-10T12:36:53.219" v="472" actId="14100"/>
          <ac:spMkLst>
            <pc:docMk/>
            <pc:sldMk cId="1301285115" sldId="297"/>
            <ac:spMk id="6" creationId="{0882000A-7702-8C9D-1E01-2DDF46719035}"/>
          </ac:spMkLst>
        </pc:spChg>
        <pc:spChg chg="del mod">
          <ac:chgData name="Poonacha, Terry (SRH Hochschule Heidelberg Student)" userId="S::11038677@stud.hochschule-heidelberg.de::f7204e5c-22b8-443e-ab92-680be4e0d926" providerId="AD" clId="Web-{9C9B579B-F860-F018-A959-44B2F7154E63}" dt="2024-06-10T12:34:49.371" v="456"/>
          <ac:spMkLst>
            <pc:docMk/>
            <pc:sldMk cId="1301285115" sldId="297"/>
            <ac:spMk id="321" creationId="{00000000-0000-0000-0000-000000000000}"/>
          </ac:spMkLst>
        </pc:spChg>
        <pc:picChg chg="add del mod">
          <ac:chgData name="Poonacha, Terry (SRH Hochschule Heidelberg Student)" userId="S::11038677@stud.hochschule-heidelberg.de::f7204e5c-22b8-443e-ab92-680be4e0d926" providerId="AD" clId="Web-{9C9B579B-F860-F018-A959-44B2F7154E63}" dt="2024-06-10T12:36:29.890" v="469"/>
          <ac:picMkLst>
            <pc:docMk/>
            <pc:sldMk cId="1301285115" sldId="297"/>
            <ac:picMk id="2" creationId="{AABAACDD-7D58-62F0-EDD9-8643FF930145}"/>
          </ac:picMkLst>
        </pc:picChg>
      </pc:sldChg>
      <pc:sldChg chg="modSp">
        <pc:chgData name="Poonacha, Terry (SRH Hochschule Heidelberg Student)" userId="S::11038677@stud.hochschule-heidelberg.de::f7204e5c-22b8-443e-ab92-680be4e0d926" providerId="AD" clId="Web-{9C9B579B-F860-F018-A959-44B2F7154E63}" dt="2024-06-10T10:45:21.190" v="42" actId="20577"/>
        <pc:sldMkLst>
          <pc:docMk/>
          <pc:sldMk cId="2422041464" sldId="299"/>
        </pc:sldMkLst>
        <pc:spChg chg="mod">
          <ac:chgData name="Poonacha, Terry (SRH Hochschule Heidelberg Student)" userId="S::11038677@stud.hochschule-heidelberg.de::f7204e5c-22b8-443e-ab92-680be4e0d926" providerId="AD" clId="Web-{9C9B579B-F860-F018-A959-44B2F7154E63}" dt="2024-06-10T10:45:21.190" v="42" actId="20577"/>
          <ac:spMkLst>
            <pc:docMk/>
            <pc:sldMk cId="2422041464" sldId="299"/>
            <ac:spMk id="321" creationId="{00000000-0000-0000-0000-000000000000}"/>
          </ac:spMkLst>
        </pc:spChg>
      </pc:sldChg>
      <pc:sldChg chg="modSp">
        <pc:chgData name="Poonacha, Terry (SRH Hochschule Heidelberg Student)" userId="S::11038677@stud.hochschule-heidelberg.de::f7204e5c-22b8-443e-ab92-680be4e0d926" providerId="AD" clId="Web-{9C9B579B-F860-F018-A959-44B2F7154E63}" dt="2024-06-10T10:56:20.306" v="81" actId="20577"/>
        <pc:sldMkLst>
          <pc:docMk/>
          <pc:sldMk cId="911626250" sldId="302"/>
        </pc:sldMkLst>
        <pc:spChg chg="mod">
          <ac:chgData name="Poonacha, Terry (SRH Hochschule Heidelberg Student)" userId="S::11038677@stud.hochschule-heidelberg.de::f7204e5c-22b8-443e-ab92-680be4e0d926" providerId="AD" clId="Web-{9C9B579B-F860-F018-A959-44B2F7154E63}" dt="2024-06-10T10:56:20.306" v="81" actId="20577"/>
          <ac:spMkLst>
            <pc:docMk/>
            <pc:sldMk cId="911626250" sldId="302"/>
            <ac:spMk id="321" creationId="{00000000-0000-0000-0000-000000000000}"/>
          </ac:spMkLst>
        </pc:spChg>
      </pc:sldChg>
      <pc:sldChg chg="addSp delSp modSp ord">
        <pc:chgData name="Poonacha, Terry (SRH Hochschule Heidelberg Student)" userId="S::11038677@stud.hochschule-heidelberg.de::f7204e5c-22b8-443e-ab92-680be4e0d926" providerId="AD" clId="Web-{9C9B579B-F860-F018-A959-44B2F7154E63}" dt="2024-06-10T12:18:28.663" v="396"/>
        <pc:sldMkLst>
          <pc:docMk/>
          <pc:sldMk cId="688917209" sldId="303"/>
        </pc:sldMkLst>
        <pc:spChg chg="add mod">
          <ac:chgData name="Poonacha, Terry (SRH Hochschule Heidelberg Student)" userId="S::11038677@stud.hochschule-heidelberg.de::f7204e5c-22b8-443e-ab92-680be4e0d926" providerId="AD" clId="Web-{9C9B579B-F860-F018-A959-44B2F7154E63}" dt="2024-06-10T10:56:01.790" v="80" actId="20577"/>
          <ac:spMkLst>
            <pc:docMk/>
            <pc:sldMk cId="688917209" sldId="303"/>
            <ac:spMk id="3" creationId="{CE69368F-D34B-11CB-5B0E-933C9C09F451}"/>
          </ac:spMkLst>
        </pc:spChg>
        <pc:spChg chg="del mod">
          <ac:chgData name="Poonacha, Terry (SRH Hochschule Heidelberg Student)" userId="S::11038677@stud.hochschule-heidelberg.de::f7204e5c-22b8-443e-ab92-680be4e0d926" providerId="AD" clId="Web-{9C9B579B-F860-F018-A959-44B2F7154E63}" dt="2024-06-10T10:55:28.961" v="72"/>
          <ac:spMkLst>
            <pc:docMk/>
            <pc:sldMk cId="688917209" sldId="303"/>
            <ac:spMk id="321" creationId="{00000000-0000-0000-0000-000000000000}"/>
          </ac:spMkLst>
        </pc:spChg>
      </pc:sldChg>
      <pc:sldChg chg="modSp">
        <pc:chgData name="Poonacha, Terry (SRH Hochschule Heidelberg Student)" userId="S::11038677@stud.hochschule-heidelberg.de::f7204e5c-22b8-443e-ab92-680be4e0d926" providerId="AD" clId="Web-{9C9B579B-F860-F018-A959-44B2F7154E63}" dt="2024-06-10T10:49:52.261" v="55" actId="20577"/>
        <pc:sldMkLst>
          <pc:docMk/>
          <pc:sldMk cId="1703010172" sldId="305"/>
        </pc:sldMkLst>
        <pc:spChg chg="mod">
          <ac:chgData name="Poonacha, Terry (SRH Hochschule Heidelberg Student)" userId="S::11038677@stud.hochschule-heidelberg.de::f7204e5c-22b8-443e-ab92-680be4e0d926" providerId="AD" clId="Web-{9C9B579B-F860-F018-A959-44B2F7154E63}" dt="2024-06-10T10:49:52.261" v="55" actId="20577"/>
          <ac:spMkLst>
            <pc:docMk/>
            <pc:sldMk cId="1703010172" sldId="305"/>
            <ac:spMk id="321" creationId="{00000000-0000-0000-0000-000000000000}"/>
          </ac:spMkLst>
        </pc:spChg>
      </pc:sldChg>
      <pc:sldChg chg="addSp delSp modSp addAnim delAnim">
        <pc:chgData name="Poonacha, Terry (SRH Hochschule Heidelberg Student)" userId="S::11038677@stud.hochschule-heidelberg.de::f7204e5c-22b8-443e-ab92-680be4e0d926" providerId="AD" clId="Web-{9C9B579B-F860-F018-A959-44B2F7154E63}" dt="2024-06-10T12:46:42.913" v="520"/>
        <pc:sldMkLst>
          <pc:docMk/>
          <pc:sldMk cId="1820281536" sldId="307"/>
        </pc:sldMkLst>
        <pc:spChg chg="del mod">
          <ac:chgData name="Poonacha, Terry (SRH Hochschule Heidelberg Student)" userId="S::11038677@stud.hochschule-heidelberg.de::f7204e5c-22b8-443e-ab92-680be4e0d926" providerId="AD" clId="Web-{9C9B579B-F860-F018-A959-44B2F7154E63}" dt="2024-06-10T12:31:53.115" v="438"/>
          <ac:spMkLst>
            <pc:docMk/>
            <pc:sldMk cId="1820281536" sldId="307"/>
            <ac:spMk id="3" creationId="{95FF3F9A-9474-D088-6E50-8CB1910670D1}"/>
          </ac:spMkLst>
        </pc:spChg>
        <pc:spChg chg="add mod">
          <ac:chgData name="Poonacha, Terry (SRH Hochschule Heidelberg Student)" userId="S::11038677@stud.hochschule-heidelberg.de::f7204e5c-22b8-443e-ab92-680be4e0d926" providerId="AD" clId="Web-{9C9B579B-F860-F018-A959-44B2F7154E63}" dt="2024-06-10T12:40:37.806" v="491" actId="14100"/>
          <ac:spMkLst>
            <pc:docMk/>
            <pc:sldMk cId="1820281536" sldId="307"/>
            <ac:spMk id="4" creationId="{D51038AC-DEC7-330C-A99D-213A988B008A}"/>
          </ac:spMkLst>
        </pc:spChg>
        <pc:spChg chg="add del mod">
          <ac:chgData name="Poonacha, Terry (SRH Hochschule Heidelberg Student)" userId="S::11038677@stud.hochschule-heidelberg.de::f7204e5c-22b8-443e-ab92-680be4e0d926" providerId="AD" clId="Web-{9C9B579B-F860-F018-A959-44B2F7154E63}" dt="2024-06-10T12:32:03.115" v="439"/>
          <ac:spMkLst>
            <pc:docMk/>
            <pc:sldMk cId="1820281536" sldId="307"/>
            <ac:spMk id="6" creationId="{3F092EB9-3F44-088F-F665-DCC5AFC8F5A3}"/>
          </ac:spMkLst>
        </pc:spChg>
        <pc:spChg chg="add del mod">
          <ac:chgData name="Poonacha, Terry (SRH Hochschule Heidelberg Student)" userId="S::11038677@stud.hochschule-heidelberg.de::f7204e5c-22b8-443e-ab92-680be4e0d926" providerId="AD" clId="Web-{9C9B579B-F860-F018-A959-44B2F7154E63}" dt="2024-06-10T12:43:26.281" v="506"/>
          <ac:spMkLst>
            <pc:docMk/>
            <pc:sldMk cId="1820281536" sldId="307"/>
            <ac:spMk id="7" creationId="{CC33E5E0-5EAA-C8F2-0BD3-556EFE66A41A}"/>
          </ac:spMkLst>
        </pc:spChg>
        <pc:picChg chg="add mod">
          <ac:chgData name="Poonacha, Terry (SRH Hochschule Heidelberg Student)" userId="S::11038677@stud.hochschule-heidelberg.de::f7204e5c-22b8-443e-ab92-680be4e0d926" providerId="AD" clId="Web-{9C9B579B-F860-F018-A959-44B2F7154E63}" dt="2024-06-10T12:32:07.256" v="440" actId="1076"/>
          <ac:picMkLst>
            <pc:docMk/>
            <pc:sldMk cId="1820281536" sldId="307"/>
            <ac:picMk id="2" creationId="{939E8D1A-76CF-EFB0-C75B-0DC2ABE0C38E}"/>
          </ac:picMkLst>
        </pc:picChg>
        <pc:picChg chg="add mod">
          <ac:chgData name="Poonacha, Terry (SRH Hochschule Heidelberg Student)" userId="S::11038677@stud.hochschule-heidelberg.de::f7204e5c-22b8-443e-ab92-680be4e0d926" providerId="AD" clId="Web-{9C9B579B-F860-F018-A959-44B2F7154E63}" dt="2024-06-10T12:45:31.239" v="516" actId="1076"/>
          <ac:picMkLst>
            <pc:docMk/>
            <pc:sldMk cId="1820281536" sldId="307"/>
            <ac:picMk id="8" creationId="{4B10D885-17DE-55E4-A20A-EBF684B9D10B}"/>
          </ac:picMkLst>
        </pc:picChg>
      </pc:sldChg>
      <pc:sldChg chg="modSp add ord replId">
        <pc:chgData name="Poonacha, Terry (SRH Hochschule Heidelberg Student)" userId="S::11038677@stud.hochschule-heidelberg.de::f7204e5c-22b8-443e-ab92-680be4e0d926" providerId="AD" clId="Web-{9C9B579B-F860-F018-A959-44B2F7154E63}" dt="2024-06-10T12:18:36.460" v="397"/>
        <pc:sldMkLst>
          <pc:docMk/>
          <pc:sldMk cId="2051158961" sldId="308"/>
        </pc:sldMkLst>
        <pc:spChg chg="mod">
          <ac:chgData name="Poonacha, Terry (SRH Hochschule Heidelberg Student)" userId="S::11038677@stud.hochschule-heidelberg.de::f7204e5c-22b8-443e-ab92-680be4e0d926" providerId="AD" clId="Web-{9C9B579B-F860-F018-A959-44B2F7154E63}" dt="2024-06-10T10:54:44.303" v="65" actId="20577"/>
          <ac:spMkLst>
            <pc:docMk/>
            <pc:sldMk cId="2051158961" sldId="308"/>
            <ac:spMk id="321" creationId="{00000000-0000-0000-0000-000000000000}"/>
          </ac:spMkLst>
        </pc:spChg>
      </pc:sldChg>
      <pc:sldChg chg="addSp delSp modSp new addAnim delAnim">
        <pc:chgData name="Poonacha, Terry (SRH Hochschule Heidelberg Student)" userId="S::11038677@stud.hochschule-heidelberg.de::f7204e5c-22b8-443e-ab92-680be4e0d926" providerId="AD" clId="Web-{9C9B579B-F860-F018-A959-44B2F7154E63}" dt="2024-06-10T12:48:48.433" v="523"/>
        <pc:sldMkLst>
          <pc:docMk/>
          <pc:sldMk cId="601845950" sldId="309"/>
        </pc:sldMkLst>
        <pc:spChg chg="mod">
          <ac:chgData name="Poonacha, Terry (SRH Hochschule Heidelberg Student)" userId="S::11038677@stud.hochschule-heidelberg.de::f7204e5c-22b8-443e-ab92-680be4e0d926" providerId="AD" clId="Web-{9C9B579B-F860-F018-A959-44B2F7154E63}" dt="2024-06-10T11:13:49.764" v="101" actId="20577"/>
          <ac:spMkLst>
            <pc:docMk/>
            <pc:sldMk cId="601845950" sldId="309"/>
            <ac:spMk id="2" creationId="{3BBE927F-FE2A-BB5F-4A65-E38BC48C45FC}"/>
          </ac:spMkLst>
        </pc:spChg>
        <pc:spChg chg="mod">
          <ac:chgData name="Poonacha, Terry (SRH Hochschule Heidelberg Student)" userId="S::11038677@stud.hochschule-heidelberg.de::f7204e5c-22b8-443e-ab92-680be4e0d926" providerId="AD" clId="Web-{9C9B579B-F860-F018-A959-44B2F7154E63}" dt="2024-06-10T11:14:20.188" v="111" actId="20577"/>
          <ac:spMkLst>
            <pc:docMk/>
            <pc:sldMk cId="601845950" sldId="309"/>
            <ac:spMk id="3" creationId="{429D5522-E81D-3C77-8677-7E3754C7342B}"/>
          </ac:spMkLst>
        </pc:spChg>
        <pc:spChg chg="add del">
          <ac:chgData name="Poonacha, Terry (SRH Hochschule Heidelberg Student)" userId="S::11038677@stud.hochschule-heidelberg.de::f7204e5c-22b8-443e-ab92-680be4e0d926" providerId="AD" clId="Web-{9C9B579B-F860-F018-A959-44B2F7154E63}" dt="2024-06-10T11:28:07.154" v="116"/>
          <ac:spMkLst>
            <pc:docMk/>
            <pc:sldMk cId="601845950" sldId="309"/>
            <ac:spMk id="4" creationId="{102996CC-A00F-B6B8-1762-515CEEEB165B}"/>
          </ac:spMkLst>
        </pc:spChg>
        <pc:spChg chg="add del mod">
          <ac:chgData name="Poonacha, Terry (SRH Hochschule Heidelberg Student)" userId="S::11038677@stud.hochschule-heidelberg.de::f7204e5c-22b8-443e-ab92-680be4e0d926" providerId="AD" clId="Web-{9C9B579B-F860-F018-A959-44B2F7154E63}" dt="2024-06-10T11:30:39.128" v="158"/>
          <ac:spMkLst>
            <pc:docMk/>
            <pc:sldMk cId="601845950" sldId="309"/>
            <ac:spMk id="7" creationId="{78E26C9D-4705-0E1C-BC8A-AD830519B0C7}"/>
          </ac:spMkLst>
        </pc:spChg>
        <pc:spChg chg="add del mod">
          <ac:chgData name="Poonacha, Terry (SRH Hochschule Heidelberg Student)" userId="S::11038677@stud.hochschule-heidelberg.de::f7204e5c-22b8-443e-ab92-680be4e0d926" providerId="AD" clId="Web-{9C9B579B-F860-F018-A959-44B2F7154E63}" dt="2024-06-10T11:36:00.701" v="195"/>
          <ac:spMkLst>
            <pc:docMk/>
            <pc:sldMk cId="601845950" sldId="309"/>
            <ac:spMk id="9" creationId="{C4FF90E6-72ED-D891-5079-EBB43185BEC3}"/>
          </ac:spMkLst>
        </pc:spChg>
        <pc:spChg chg="add del">
          <ac:chgData name="Poonacha, Terry (SRH Hochschule Heidelberg Student)" userId="S::11038677@stud.hochschule-heidelberg.de::f7204e5c-22b8-443e-ab92-680be4e0d926" providerId="AD" clId="Web-{9C9B579B-F860-F018-A959-44B2F7154E63}" dt="2024-06-10T11:36:14.827" v="197"/>
          <ac:spMkLst>
            <pc:docMk/>
            <pc:sldMk cId="601845950" sldId="309"/>
            <ac:spMk id="10" creationId="{2072BBF4-708C-E3E2-0D0A-C043EDBD4179}"/>
          </ac:spMkLst>
        </pc:spChg>
        <pc:spChg chg="add mod">
          <ac:chgData name="Poonacha, Terry (SRH Hochschule Heidelberg Student)" userId="S::11038677@stud.hochschule-heidelberg.de::f7204e5c-22b8-443e-ab92-680be4e0d926" providerId="AD" clId="Web-{9C9B579B-F860-F018-A959-44B2F7154E63}" dt="2024-06-10T11:49:06.275" v="392" actId="20577"/>
          <ac:spMkLst>
            <pc:docMk/>
            <pc:sldMk cId="601845950" sldId="309"/>
            <ac:spMk id="17" creationId="{24766C32-0028-D515-4038-7C729DD3B887}"/>
          </ac:spMkLst>
        </pc:spChg>
        <pc:spChg chg="add mod">
          <ac:chgData name="Poonacha, Terry (SRH Hochschule Heidelberg Student)" userId="S::11038677@stud.hochschule-heidelberg.de::f7204e5c-22b8-443e-ab92-680be4e0d926" providerId="AD" clId="Web-{9C9B579B-F860-F018-A959-44B2F7154E63}" dt="2024-06-10T11:46:13.504" v="319" actId="20577"/>
          <ac:spMkLst>
            <pc:docMk/>
            <pc:sldMk cId="601845950" sldId="309"/>
            <ac:spMk id="18" creationId="{E4776956-22E2-1DF8-E0F1-4AE575F3931B}"/>
          </ac:spMkLst>
        </pc:spChg>
        <pc:spChg chg="add mod">
          <ac:chgData name="Poonacha, Terry (SRH Hochschule Heidelberg Student)" userId="S::11038677@stud.hochschule-heidelberg.de::f7204e5c-22b8-443e-ab92-680be4e0d926" providerId="AD" clId="Web-{9C9B579B-F860-F018-A959-44B2F7154E63}" dt="2024-06-10T11:46:36.661" v="333" actId="20577"/>
          <ac:spMkLst>
            <pc:docMk/>
            <pc:sldMk cId="601845950" sldId="309"/>
            <ac:spMk id="19" creationId="{00B7705B-E5C4-93C3-F6ED-4F17ADBEEE0F}"/>
          </ac:spMkLst>
        </pc:spChg>
        <pc:spChg chg="add mod">
          <ac:chgData name="Poonacha, Terry (SRH Hochschule Heidelberg Student)" userId="S::11038677@stud.hochschule-heidelberg.de::f7204e5c-22b8-443e-ab92-680be4e0d926" providerId="AD" clId="Web-{9C9B579B-F860-F018-A959-44B2F7154E63}" dt="2024-06-10T11:47:03.568" v="361" actId="20577"/>
          <ac:spMkLst>
            <pc:docMk/>
            <pc:sldMk cId="601845950" sldId="309"/>
            <ac:spMk id="20" creationId="{4BA9C06E-0260-1EDD-6A38-ECA6993754DE}"/>
          </ac:spMkLst>
        </pc:spChg>
        <pc:spChg chg="add mod">
          <ac:chgData name="Poonacha, Terry (SRH Hochschule Heidelberg Student)" userId="S::11038677@stud.hochschule-heidelberg.de::f7204e5c-22b8-443e-ab92-680be4e0d926" providerId="AD" clId="Web-{9C9B579B-F860-F018-A959-44B2F7154E63}" dt="2024-06-10T11:47:48.210" v="391" actId="14100"/>
          <ac:spMkLst>
            <pc:docMk/>
            <pc:sldMk cId="601845950" sldId="309"/>
            <ac:spMk id="21" creationId="{43F44A7E-B0A9-463B-837E-0E6C4EAB477C}"/>
          </ac:spMkLst>
        </pc:spChg>
        <pc:picChg chg="mod">
          <ac:chgData name="Poonacha, Terry (SRH Hochschule Heidelberg Student)" userId="S::11038677@stud.hochschule-heidelberg.de::f7204e5c-22b8-443e-ab92-680be4e0d926" providerId="AD" clId="Web-{9C9B579B-F860-F018-A959-44B2F7154E63}" dt="2024-06-10T12:11:02.990" v="395" actId="14100"/>
          <ac:picMkLst>
            <pc:docMk/>
            <pc:sldMk cId="601845950" sldId="309"/>
            <ac:picMk id="2" creationId="{820F28DF-AE22-1A31-D678-75B8F5F53029}"/>
          </ac:picMkLst>
        </pc:picChg>
        <pc:picChg chg="del mod">
          <ac:chgData name="Poonacha, Terry (SRH Hochschule Heidelberg Student)" userId="S::11038677@stud.hochschule-heidelberg.de::f7204e5c-22b8-443e-ab92-680be4e0d926" providerId="AD" clId="Web-{9C9B579B-F860-F018-A959-44B2F7154E63}" dt="2024-06-10T11:44:06.749" v="243"/>
          <ac:picMkLst>
            <pc:docMk/>
            <pc:sldMk cId="601845950" sldId="309"/>
            <ac:picMk id="6" creationId="{63879D60-1410-6C3C-87CA-FAEF385ABC5C}"/>
          </ac:picMkLst>
        </pc:picChg>
        <pc:picChg chg="add mod">
          <ac:chgData name="Poonacha, Terry (SRH Hochschule Heidelberg Student)" userId="S::11038677@stud.hochschule-heidelberg.de::f7204e5c-22b8-443e-ab92-680be4e0d926" providerId="AD" clId="Web-{9C9B579B-F860-F018-A959-44B2F7154E63}" dt="2024-06-10T11:42:27.886" v="229" actId="14100"/>
          <ac:picMkLst>
            <pc:docMk/>
            <pc:sldMk cId="601845950" sldId="309"/>
            <ac:picMk id="8" creationId="{CF077517-0893-8FFC-1DFF-C91FF46C5D2A}"/>
          </ac:picMkLst>
        </pc:picChg>
        <pc:picChg chg="add mod">
          <ac:chgData name="Poonacha, Terry (SRH Hochschule Heidelberg Student)" userId="S::11038677@stud.hochschule-heidelberg.de::f7204e5c-22b8-443e-ab92-680be4e0d926" providerId="AD" clId="Web-{9C9B579B-F860-F018-A959-44B2F7154E63}" dt="2024-06-10T11:44:03.530" v="242" actId="1076"/>
          <ac:picMkLst>
            <pc:docMk/>
            <pc:sldMk cId="601845950" sldId="309"/>
            <ac:picMk id="11" creationId="{ADAF66D3-76BD-E85F-DC9E-7CCEAFC8EF13}"/>
          </ac:picMkLst>
        </pc:picChg>
        <pc:picChg chg="add mod">
          <ac:chgData name="Poonacha, Terry (SRH Hochschule Heidelberg Student)" userId="S::11038677@stud.hochschule-heidelberg.de::f7204e5c-22b8-443e-ab92-680be4e0d926" providerId="AD" clId="Web-{9C9B579B-F860-F018-A959-44B2F7154E63}" dt="2024-06-10T11:44:17.140" v="245" actId="1076"/>
          <ac:picMkLst>
            <pc:docMk/>
            <pc:sldMk cId="601845950" sldId="309"/>
            <ac:picMk id="12" creationId="{496E8A71-E9F9-D247-B005-9B2849064CE6}"/>
          </ac:picMkLst>
        </pc:picChg>
        <pc:picChg chg="add del mod">
          <ac:chgData name="Poonacha, Terry (SRH Hochschule Heidelberg Student)" userId="S::11038677@stud.hochschule-heidelberg.de::f7204e5c-22b8-443e-ab92-680be4e0d926" providerId="AD" clId="Web-{9C9B579B-F860-F018-A959-44B2F7154E63}" dt="2024-06-10T11:40:35.929" v="212"/>
          <ac:picMkLst>
            <pc:docMk/>
            <pc:sldMk cId="601845950" sldId="309"/>
            <ac:picMk id="13" creationId="{8A77567A-8765-5F79-5EB4-0EC520A231A5}"/>
          </ac:picMkLst>
        </pc:picChg>
        <pc:picChg chg="add del mod">
          <ac:chgData name="Poonacha, Terry (SRH Hochschule Heidelberg Student)" userId="S::11038677@stud.hochschule-heidelberg.de::f7204e5c-22b8-443e-ab92-680be4e0d926" providerId="AD" clId="Web-{9C9B579B-F860-F018-A959-44B2F7154E63}" dt="2024-06-10T11:41:32.322" v="221"/>
          <ac:picMkLst>
            <pc:docMk/>
            <pc:sldMk cId="601845950" sldId="309"/>
            <ac:picMk id="14" creationId="{7107982D-DA15-D981-0F4A-DA6B3BFBC8D7}"/>
          </ac:picMkLst>
        </pc:picChg>
        <pc:picChg chg="add mod">
          <ac:chgData name="Poonacha, Terry (SRH Hochschule Heidelberg Student)" userId="S::11038677@stud.hochschule-heidelberg.de::f7204e5c-22b8-443e-ab92-680be4e0d926" providerId="AD" clId="Web-{9C9B579B-F860-F018-A959-44B2F7154E63}" dt="2024-06-10T11:44:13.031" v="244" actId="1076"/>
          <ac:picMkLst>
            <pc:docMk/>
            <pc:sldMk cId="601845950" sldId="309"/>
            <ac:picMk id="15" creationId="{0614340F-0765-1127-7631-47450CACEE17}"/>
          </ac:picMkLst>
        </pc:picChg>
        <pc:picChg chg="add mod">
          <ac:chgData name="Poonacha, Terry (SRH Hochschule Heidelberg Student)" userId="S::11038677@stud.hochschule-heidelberg.de::f7204e5c-22b8-443e-ab92-680be4e0d926" providerId="AD" clId="Web-{9C9B579B-F860-F018-A959-44B2F7154E63}" dt="2024-06-10T11:43:56.624" v="239" actId="1076"/>
          <ac:picMkLst>
            <pc:docMk/>
            <pc:sldMk cId="601845950" sldId="309"/>
            <ac:picMk id="16" creationId="{89C3B4A4-73F9-82E4-386A-DEF3BA609C75}"/>
          </ac:picMkLst>
        </pc:picChg>
      </pc:sldChg>
    </pc:docChg>
  </pc:docChgLst>
  <pc:docChgLst>
    <pc:chgData name="Balakrishna Reddy, Vedanth (SRH Hochschule Heidelberg Student)" userId="S::11038575@stud.hochschule-heidelberg.de::1bbe9d7f-1b5f-416e-a6da-d9c1d6f50e00" providerId="AD" clId="Web-{7FAADBEC-CF26-6038-F8C0-CC95E5232968}"/>
    <pc:docChg chg="delSld modSld">
      <pc:chgData name="Balakrishna Reddy, Vedanth (SRH Hochschule Heidelberg Student)" userId="S::11038575@stud.hochschule-heidelberg.de::1bbe9d7f-1b5f-416e-a6da-d9c1d6f50e00" providerId="AD" clId="Web-{7FAADBEC-CF26-6038-F8C0-CC95E5232968}" dt="2024-06-10T12:41:16.978" v="14" actId="1076"/>
      <pc:docMkLst>
        <pc:docMk/>
      </pc:docMkLst>
      <pc:sldChg chg="addSp modSp">
        <pc:chgData name="Balakrishna Reddy, Vedanth (SRH Hochschule Heidelberg Student)" userId="S::11038575@stud.hochschule-heidelberg.de::1bbe9d7f-1b5f-416e-a6da-d9c1d6f50e00" providerId="AD" clId="Web-{7FAADBEC-CF26-6038-F8C0-CC95E5232968}" dt="2024-06-10T12:37:57.878" v="5" actId="1076"/>
        <pc:sldMkLst>
          <pc:docMk/>
          <pc:sldMk cId="1301285115" sldId="297"/>
        </pc:sldMkLst>
        <pc:spChg chg="mod">
          <ac:chgData name="Balakrishna Reddy, Vedanth (SRH Hochschule Heidelberg Student)" userId="S::11038575@stud.hochschule-heidelberg.de::1bbe9d7f-1b5f-416e-a6da-d9c1d6f50e00" providerId="AD" clId="Web-{7FAADBEC-CF26-6038-F8C0-CC95E5232968}" dt="2024-06-10T12:37:28.877" v="1" actId="14100"/>
          <ac:spMkLst>
            <pc:docMk/>
            <pc:sldMk cId="1301285115" sldId="297"/>
            <ac:spMk id="6" creationId="{0882000A-7702-8C9D-1E01-2DDF46719035}"/>
          </ac:spMkLst>
        </pc:spChg>
        <pc:picChg chg="add mod">
          <ac:chgData name="Balakrishna Reddy, Vedanth (SRH Hochschule Heidelberg Student)" userId="S::11038575@stud.hochschule-heidelberg.de::1bbe9d7f-1b5f-416e-a6da-d9c1d6f50e00" providerId="AD" clId="Web-{7FAADBEC-CF26-6038-F8C0-CC95E5232968}" dt="2024-06-10T12:37:57.878" v="5" actId="1076"/>
          <ac:picMkLst>
            <pc:docMk/>
            <pc:sldMk cId="1301285115" sldId="297"/>
            <ac:picMk id="4" creationId="{D2A15144-BF63-AD22-B5A0-6873DC2FD9F1}"/>
          </ac:picMkLst>
        </pc:picChg>
      </pc:sldChg>
      <pc:sldChg chg="addSp modSp">
        <pc:chgData name="Balakrishna Reddy, Vedanth (SRH Hochschule Heidelberg Student)" userId="S::11038575@stud.hochschule-heidelberg.de::1bbe9d7f-1b5f-416e-a6da-d9c1d6f50e00" providerId="AD" clId="Web-{7FAADBEC-CF26-6038-F8C0-CC95E5232968}" dt="2024-06-10T12:41:16.978" v="14" actId="1076"/>
        <pc:sldMkLst>
          <pc:docMk/>
          <pc:sldMk cId="2422041464" sldId="299"/>
        </pc:sldMkLst>
        <pc:spChg chg="mod">
          <ac:chgData name="Balakrishna Reddy, Vedanth (SRH Hochschule Heidelberg Student)" userId="S::11038575@stud.hochschule-heidelberg.de::1bbe9d7f-1b5f-416e-a6da-d9c1d6f50e00" providerId="AD" clId="Web-{7FAADBEC-CF26-6038-F8C0-CC95E5232968}" dt="2024-06-10T12:40:54.681" v="11" actId="1076"/>
          <ac:spMkLst>
            <pc:docMk/>
            <pc:sldMk cId="2422041464" sldId="299"/>
            <ac:spMk id="321" creationId="{00000000-0000-0000-0000-000000000000}"/>
          </ac:spMkLst>
        </pc:spChg>
        <pc:picChg chg="add mod">
          <ac:chgData name="Balakrishna Reddy, Vedanth (SRH Hochschule Heidelberg Student)" userId="S::11038575@stud.hochschule-heidelberg.de::1bbe9d7f-1b5f-416e-a6da-d9c1d6f50e00" providerId="AD" clId="Web-{7FAADBEC-CF26-6038-F8C0-CC95E5232968}" dt="2024-06-10T12:41:16.978" v="14" actId="1076"/>
          <ac:picMkLst>
            <pc:docMk/>
            <pc:sldMk cId="2422041464" sldId="299"/>
            <ac:picMk id="2" creationId="{58BD00B3-45BA-BAEF-95FA-13A08A2A4E79}"/>
          </ac:picMkLst>
        </pc:picChg>
      </pc:sldChg>
      <pc:sldChg chg="del">
        <pc:chgData name="Balakrishna Reddy, Vedanth (SRH Hochschule Heidelberg Student)" userId="S::11038575@stud.hochschule-heidelberg.de::1bbe9d7f-1b5f-416e-a6da-d9c1d6f50e00" providerId="AD" clId="Web-{7FAADBEC-CF26-6038-F8C0-CC95E5232968}" dt="2024-06-10T12:08:48.691" v="0"/>
        <pc:sldMkLst>
          <pc:docMk/>
          <pc:sldMk cId="1703010172" sldId="305"/>
        </pc:sldMkLst>
      </pc:sldChg>
    </pc:docChg>
  </pc:docChgLst>
  <pc:docChgLst>
    <pc:chgData name="Aravind, Navneeth Krishna (SRH Hochschule Heidelberg Student)" userId="S::11038618@stud.hochschule-heidelberg.de::11f4fc53-43cb-4651-a7f4-24ec3e7456ee" providerId="AD" clId="Web-{C11B06F5-A212-DC04-EEE1-50727A00A6CA}"/>
    <pc:docChg chg="modSld">
      <pc:chgData name="Aravind, Navneeth Krishna (SRH Hochschule Heidelberg Student)" userId="S::11038618@stud.hochschule-heidelberg.de::11f4fc53-43cb-4651-a7f4-24ec3e7456ee" providerId="AD" clId="Web-{C11B06F5-A212-DC04-EEE1-50727A00A6CA}" dt="2024-06-10T12:43:40.945" v="449" actId="1076"/>
      <pc:docMkLst>
        <pc:docMk/>
      </pc:docMkLst>
      <pc:sldChg chg="modTransition">
        <pc:chgData name="Aravind, Navneeth Krishna (SRH Hochschule Heidelberg Student)" userId="S::11038618@stud.hochschule-heidelberg.de::11f4fc53-43cb-4651-a7f4-24ec3e7456ee" providerId="AD" clId="Web-{C11B06F5-A212-DC04-EEE1-50727A00A6CA}" dt="2024-06-10T10:34:44.941" v="1"/>
        <pc:sldMkLst>
          <pc:docMk/>
          <pc:sldMk cId="1301285115" sldId="297"/>
        </pc:sldMkLst>
      </pc:sldChg>
      <pc:sldChg chg="modTransition">
        <pc:chgData name="Aravind, Navneeth Krishna (SRH Hochschule Heidelberg Student)" userId="S::11038618@stud.hochschule-heidelberg.de::11f4fc53-43cb-4651-a7f4-24ec3e7456ee" providerId="AD" clId="Web-{C11B06F5-A212-DC04-EEE1-50727A00A6CA}" dt="2024-06-10T10:34:48.504" v="2"/>
        <pc:sldMkLst>
          <pc:docMk/>
          <pc:sldMk cId="2422041464" sldId="299"/>
        </pc:sldMkLst>
      </pc:sldChg>
      <pc:sldChg chg="modSp modTransition">
        <pc:chgData name="Aravind, Navneeth Krishna (SRH Hochschule Heidelberg Student)" userId="S::11038618@stud.hochschule-heidelberg.de::11f4fc53-43cb-4651-a7f4-24ec3e7456ee" providerId="AD" clId="Web-{C11B06F5-A212-DC04-EEE1-50727A00A6CA}" dt="2024-06-10T12:18:23.243" v="443" actId="20577"/>
        <pc:sldMkLst>
          <pc:docMk/>
          <pc:sldMk cId="911626250" sldId="302"/>
        </pc:sldMkLst>
        <pc:spChg chg="mod">
          <ac:chgData name="Aravind, Navneeth Krishna (SRH Hochschule Heidelberg Student)" userId="S::11038618@stud.hochschule-heidelberg.de::11f4fc53-43cb-4651-a7f4-24ec3e7456ee" providerId="AD" clId="Web-{C11B06F5-A212-DC04-EEE1-50727A00A6CA}" dt="2024-06-10T12:18:23.243" v="443" actId="20577"/>
          <ac:spMkLst>
            <pc:docMk/>
            <pc:sldMk cId="911626250" sldId="302"/>
            <ac:spMk id="321" creationId="{00000000-0000-0000-0000-000000000000}"/>
          </ac:spMkLst>
        </pc:spChg>
      </pc:sldChg>
      <pc:sldChg chg="modTransition">
        <pc:chgData name="Aravind, Navneeth Krishna (SRH Hochschule Heidelberg Student)" userId="S::11038618@stud.hochschule-heidelberg.de::11f4fc53-43cb-4651-a7f4-24ec3e7456ee" providerId="AD" clId="Web-{C11B06F5-A212-DC04-EEE1-50727A00A6CA}" dt="2024-06-10T10:34:54.895" v="4"/>
        <pc:sldMkLst>
          <pc:docMk/>
          <pc:sldMk cId="688917209" sldId="303"/>
        </pc:sldMkLst>
      </pc:sldChg>
      <pc:sldChg chg="modTransition">
        <pc:chgData name="Aravind, Navneeth Krishna (SRH Hochschule Heidelberg Student)" userId="S::11038618@stud.hochschule-heidelberg.de::11f4fc53-43cb-4651-a7f4-24ec3e7456ee" providerId="AD" clId="Web-{C11B06F5-A212-DC04-EEE1-50727A00A6CA}" dt="2024-06-10T10:34:58.129" v="5"/>
        <pc:sldMkLst>
          <pc:docMk/>
          <pc:sldMk cId="1807124107" sldId="304"/>
        </pc:sldMkLst>
      </pc:sldChg>
      <pc:sldChg chg="modTransition">
        <pc:chgData name="Aravind, Navneeth Krishna (SRH Hochschule Heidelberg Student)" userId="S::11038618@stud.hochschule-heidelberg.de::11f4fc53-43cb-4651-a7f4-24ec3e7456ee" providerId="AD" clId="Web-{C11B06F5-A212-DC04-EEE1-50727A00A6CA}" dt="2024-06-10T10:35:01.442" v="6"/>
        <pc:sldMkLst>
          <pc:docMk/>
          <pc:sldMk cId="1703010172" sldId="305"/>
        </pc:sldMkLst>
      </pc:sldChg>
      <pc:sldChg chg="modTransition">
        <pc:chgData name="Aravind, Navneeth Krishna (SRH Hochschule Heidelberg Student)" userId="S::11038618@stud.hochschule-heidelberg.de::11f4fc53-43cb-4651-a7f4-24ec3e7456ee" providerId="AD" clId="Web-{C11B06F5-A212-DC04-EEE1-50727A00A6CA}" dt="2024-06-10T10:35:04.223" v="7"/>
        <pc:sldMkLst>
          <pc:docMk/>
          <pc:sldMk cId="2579113995" sldId="306"/>
        </pc:sldMkLst>
      </pc:sldChg>
      <pc:sldChg chg="modSp modTransition">
        <pc:chgData name="Aravind, Navneeth Krishna (SRH Hochschule Heidelberg Student)" userId="S::11038618@stud.hochschule-heidelberg.de::11f4fc53-43cb-4651-a7f4-24ec3e7456ee" providerId="AD" clId="Web-{C11B06F5-A212-DC04-EEE1-50727A00A6CA}" dt="2024-06-10T12:43:40.945" v="449" actId="1076"/>
        <pc:sldMkLst>
          <pc:docMk/>
          <pc:sldMk cId="1820281536" sldId="307"/>
        </pc:sldMkLst>
        <pc:spChg chg="mod">
          <ac:chgData name="Aravind, Navneeth Krishna (SRH Hochschule Heidelberg Student)" userId="S::11038618@stud.hochschule-heidelberg.de::11f4fc53-43cb-4651-a7f4-24ec3e7456ee" providerId="AD" clId="Web-{C11B06F5-A212-DC04-EEE1-50727A00A6CA}" dt="2024-06-10T10:47:58.106" v="59" actId="20577"/>
          <ac:spMkLst>
            <pc:docMk/>
            <pc:sldMk cId="1820281536" sldId="307"/>
            <ac:spMk id="3" creationId="{95FF3F9A-9474-D088-6E50-8CB1910670D1}"/>
          </ac:spMkLst>
        </pc:spChg>
        <pc:spChg chg="mod">
          <ac:chgData name="Aravind, Navneeth Krishna (SRH Hochschule Heidelberg Student)" userId="S::11038618@stud.hochschule-heidelberg.de::11f4fc53-43cb-4651-a7f4-24ec3e7456ee" providerId="AD" clId="Web-{C11B06F5-A212-DC04-EEE1-50727A00A6CA}" dt="2024-06-10T12:43:24.757" v="445" actId="1076"/>
          <ac:spMkLst>
            <pc:docMk/>
            <pc:sldMk cId="1820281536" sldId="307"/>
            <ac:spMk id="4" creationId="{D51038AC-DEC7-330C-A99D-213A988B008A}"/>
          </ac:spMkLst>
        </pc:spChg>
        <pc:spChg chg="mod">
          <ac:chgData name="Aravind, Navneeth Krishna (SRH Hochschule Heidelberg Student)" userId="S::11038618@stud.hochschule-heidelberg.de::11f4fc53-43cb-4651-a7f4-24ec3e7456ee" providerId="AD" clId="Web-{C11B06F5-A212-DC04-EEE1-50727A00A6CA}" dt="2024-06-10T12:41:30.472" v="444" actId="1076"/>
          <ac:spMkLst>
            <pc:docMk/>
            <pc:sldMk cId="1820281536" sldId="307"/>
            <ac:spMk id="7" creationId="{CC33E5E0-5EAA-C8F2-0BD3-556EFE66A41A}"/>
          </ac:spMkLst>
        </pc:spChg>
        <pc:picChg chg="mod">
          <ac:chgData name="Aravind, Navneeth Krishna (SRH Hochschule Heidelberg Student)" userId="S::11038618@stud.hochschule-heidelberg.de::11f4fc53-43cb-4651-a7f4-24ec3e7456ee" providerId="AD" clId="Web-{C11B06F5-A212-DC04-EEE1-50727A00A6CA}" dt="2024-06-10T12:43:40.945" v="449" actId="1076"/>
          <ac:picMkLst>
            <pc:docMk/>
            <pc:sldMk cId="1820281536" sldId="307"/>
            <ac:picMk id="2" creationId="{939E8D1A-76CF-EFB0-C75B-0DC2ABE0C38E}"/>
          </ac:picMkLst>
        </pc:picChg>
      </pc:sldChg>
      <pc:sldChg chg="addSp delSp modSp modTransition">
        <pc:chgData name="Aravind, Navneeth Krishna (SRH Hochschule Heidelberg Student)" userId="S::11038618@stud.hochschule-heidelberg.de::11f4fc53-43cb-4651-a7f4-24ec3e7456ee" providerId="AD" clId="Web-{C11B06F5-A212-DC04-EEE1-50727A00A6CA}" dt="2024-06-10T11:49:47.014" v="292"/>
        <pc:sldMkLst>
          <pc:docMk/>
          <pc:sldMk cId="601845950" sldId="309"/>
        </pc:sldMkLst>
        <pc:spChg chg="del">
          <ac:chgData name="Aravind, Navneeth Krishna (SRH Hochschule Heidelberg Student)" userId="S::11038618@stud.hochschule-heidelberg.de::11f4fc53-43cb-4651-a7f4-24ec3e7456ee" providerId="AD" clId="Web-{C11B06F5-A212-DC04-EEE1-50727A00A6CA}" dt="2024-06-10T11:25:16.032" v="267"/>
          <ac:spMkLst>
            <pc:docMk/>
            <pc:sldMk cId="601845950" sldId="309"/>
            <ac:spMk id="2" creationId="{3BBE927F-FE2A-BB5F-4A65-E38BC48C45FC}"/>
          </ac:spMkLst>
        </pc:spChg>
        <pc:spChg chg="del">
          <ac:chgData name="Aravind, Navneeth Krishna (SRH Hochschule Heidelberg Student)" userId="S::11038618@stud.hochschule-heidelberg.de::11f4fc53-43cb-4651-a7f4-24ec3e7456ee" providerId="AD" clId="Web-{C11B06F5-A212-DC04-EEE1-50727A00A6CA}" dt="2024-06-10T11:25:13.532" v="266"/>
          <ac:spMkLst>
            <pc:docMk/>
            <pc:sldMk cId="601845950" sldId="309"/>
            <ac:spMk id="3" creationId="{429D5522-E81D-3C77-8677-7E3754C7342B}"/>
          </ac:spMkLst>
        </pc:spChg>
        <pc:spChg chg="add del mod">
          <ac:chgData name="Aravind, Navneeth Krishna (SRH Hochschule Heidelberg Student)" userId="S::11038618@stud.hochschule-heidelberg.de::11f4fc53-43cb-4651-a7f4-24ec3e7456ee" providerId="AD" clId="Web-{C11B06F5-A212-DC04-EEE1-50727A00A6CA}" dt="2024-06-10T11:25:19.407" v="268"/>
          <ac:spMkLst>
            <pc:docMk/>
            <pc:sldMk cId="601845950" sldId="309"/>
            <ac:spMk id="5" creationId="{262533A7-6752-1770-8179-22632A0D22B3}"/>
          </ac:spMkLst>
        </pc:spChg>
        <pc:picChg chg="add mod">
          <ac:chgData name="Aravind, Navneeth Krishna (SRH Hochschule Heidelberg Student)" userId="S::11038618@stud.hochschule-heidelberg.de::11f4fc53-43cb-4651-a7f4-24ec3e7456ee" providerId="AD" clId="Web-{C11B06F5-A212-DC04-EEE1-50727A00A6CA}" dt="2024-06-10T11:48:48.684" v="291" actId="14100"/>
          <ac:picMkLst>
            <pc:docMk/>
            <pc:sldMk cId="601845950" sldId="309"/>
            <ac:picMk id="2" creationId="{820F28DF-AE22-1A31-D678-75B8F5F53029}"/>
          </ac:picMkLst>
        </pc:picChg>
        <pc:picChg chg="add mod">
          <ac:chgData name="Aravind, Navneeth Krishna (SRH Hochschule Heidelberg Student)" userId="S::11038618@stud.hochschule-heidelberg.de::11f4fc53-43cb-4651-a7f4-24ec3e7456ee" providerId="AD" clId="Web-{C11B06F5-A212-DC04-EEE1-50727A00A6CA}" dt="2024-06-10T11:26:22.097" v="278" actId="1076"/>
          <ac:picMkLst>
            <pc:docMk/>
            <pc:sldMk cId="601845950" sldId="309"/>
            <ac:picMk id="6" creationId="{63879D60-1410-6C3C-87CA-FAEF385ABC5C}"/>
          </ac:picMkLst>
        </pc:picChg>
        <pc:picChg chg="mod">
          <ac:chgData name="Aravind, Navneeth Krishna (SRH Hochschule Heidelberg Student)" userId="S::11038618@stud.hochschule-heidelberg.de::11f4fc53-43cb-4651-a7f4-24ec3e7456ee" providerId="AD" clId="Web-{C11B06F5-A212-DC04-EEE1-50727A00A6CA}" dt="2024-06-10T11:45:11.162" v="285" actId="1076"/>
          <ac:picMkLst>
            <pc:docMk/>
            <pc:sldMk cId="601845950" sldId="309"/>
            <ac:picMk id="11" creationId="{ADAF66D3-76BD-E85F-DC9E-7CCEAFC8EF13}"/>
          </ac:picMkLst>
        </pc:picChg>
        <pc:picChg chg="mod">
          <ac:chgData name="Aravind, Navneeth Krishna (SRH Hochschule Heidelberg Student)" userId="S::11038618@stud.hochschule-heidelberg.de::11f4fc53-43cb-4651-a7f4-24ec3e7456ee" providerId="AD" clId="Web-{C11B06F5-A212-DC04-EEE1-50727A00A6CA}" dt="2024-06-10T11:45:00.896" v="283" actId="1076"/>
          <ac:picMkLst>
            <pc:docMk/>
            <pc:sldMk cId="601845950" sldId="309"/>
            <ac:picMk id="12" creationId="{496E8A71-E9F9-D247-B005-9B2849064CE6}"/>
          </ac:picMkLst>
        </pc:picChg>
        <pc:picChg chg="mod">
          <ac:chgData name="Aravind, Navneeth Krishna (SRH Hochschule Heidelberg Student)" userId="S::11038618@stud.hochschule-heidelberg.de::11f4fc53-43cb-4651-a7f4-24ec3e7456ee" providerId="AD" clId="Web-{C11B06F5-A212-DC04-EEE1-50727A00A6CA}" dt="2024-06-10T11:44:53.661" v="281" actId="1076"/>
          <ac:picMkLst>
            <pc:docMk/>
            <pc:sldMk cId="601845950" sldId="309"/>
            <ac:picMk id="15" creationId="{0614340F-0765-1127-7631-47450CACEE17}"/>
          </ac:picMkLst>
        </pc:picChg>
        <pc:picChg chg="mod">
          <ac:chgData name="Aravind, Navneeth Krishna (SRH Hochschule Heidelberg Student)" userId="S::11038618@stud.hochschule-heidelberg.de::11f4fc53-43cb-4651-a7f4-24ec3e7456ee" providerId="AD" clId="Web-{C11B06F5-A212-DC04-EEE1-50727A00A6CA}" dt="2024-06-10T11:44:46.880" v="280" actId="1076"/>
          <ac:picMkLst>
            <pc:docMk/>
            <pc:sldMk cId="601845950" sldId="309"/>
            <ac:picMk id="16" creationId="{89C3B4A4-73F9-82E4-386A-DEF3BA609C75}"/>
          </ac:picMkLst>
        </pc:picChg>
      </pc:sldChg>
    </pc:docChg>
  </pc:docChgLst>
  <pc:docChgLst>
    <pc:chgData name="Poonacha, Terry (SRH Hochschule Heidelberg Student)" userId="S::11038677@stud.hochschule-heidelberg.de::f7204e5c-22b8-443e-ab92-680be4e0d926" providerId="AD" clId="Web-{3DAA9F72-62C1-C6BE-BAFB-3C3683BFB88D}"/>
    <pc:docChg chg="modSld modMainMaster">
      <pc:chgData name="Poonacha, Terry (SRH Hochschule Heidelberg Student)" userId="S::11038677@stud.hochschule-heidelberg.de::f7204e5c-22b8-443e-ab92-680be4e0d926" providerId="AD" clId="Web-{3DAA9F72-62C1-C6BE-BAFB-3C3683BFB88D}" dt="2024-06-09T18:31:56.583" v="6"/>
      <pc:docMkLst>
        <pc:docMk/>
      </pc:docMkLst>
      <pc:sldChg chg="modSp mod modTransition">
        <pc:chgData name="Poonacha, Terry (SRH Hochschule Heidelberg Student)" userId="S::11038677@stud.hochschule-heidelberg.de::f7204e5c-22b8-443e-ab92-680be4e0d926" providerId="AD" clId="Web-{3DAA9F72-62C1-C6BE-BAFB-3C3683BFB88D}" dt="2024-06-09T18:31:56.583" v="6"/>
        <pc:sldMkLst>
          <pc:docMk/>
          <pc:sldMk cId="0" sldId="256"/>
        </pc:sldMkLst>
        <pc:picChg chg="mod">
          <ac:chgData name="Poonacha, Terry (SRH Hochschule Heidelberg Student)" userId="S::11038677@stud.hochschule-heidelberg.de::f7204e5c-22b8-443e-ab92-680be4e0d926" providerId="AD" clId="Web-{3DAA9F72-62C1-C6BE-BAFB-3C3683BFB88D}" dt="2024-06-09T18:31:50.286" v="4" actId="14100"/>
          <ac:picMkLst>
            <pc:docMk/>
            <pc:sldMk cId="0" sldId="256"/>
            <ac:picMk id="314" creationId="{00000000-0000-0000-0000-000000000000}"/>
          </ac:picMkLst>
        </pc:picChg>
      </pc:sldChg>
      <pc:sldChg chg="mod modTransition">
        <pc:chgData name="Poonacha, Terry (SRH Hochschule Heidelberg Student)" userId="S::11038677@stud.hochschule-heidelberg.de::f7204e5c-22b8-443e-ab92-680be4e0d926" providerId="AD" clId="Web-{3DAA9F72-62C1-C6BE-BAFB-3C3683BFB88D}" dt="2024-06-09T18:30:50.487" v="3"/>
        <pc:sldMkLst>
          <pc:docMk/>
          <pc:sldMk cId="0" sldId="257"/>
        </pc:sldMkLst>
      </pc:sldChg>
      <pc:sldChg chg="mod">
        <pc:chgData name="Poonacha, Terry (SRH Hochschule Heidelberg Student)" userId="S::11038677@stud.hochschule-heidelberg.de::f7204e5c-22b8-443e-ab92-680be4e0d926" providerId="AD" clId="Web-{3DAA9F72-62C1-C6BE-BAFB-3C3683BFB88D}" dt="2024-06-09T18:30:21.579" v="0"/>
        <pc:sldMkLst>
          <pc:docMk/>
          <pc:sldMk cId="1301285115" sldId="297"/>
        </pc:sldMkLst>
      </pc:sldChg>
      <pc:sldChg chg="mod">
        <pc:chgData name="Poonacha, Terry (SRH Hochschule Heidelberg Student)" userId="S::11038677@stud.hochschule-heidelberg.de::f7204e5c-22b8-443e-ab92-680be4e0d926" providerId="AD" clId="Web-{3DAA9F72-62C1-C6BE-BAFB-3C3683BFB88D}" dt="2024-06-09T18:30:21.579" v="0"/>
        <pc:sldMkLst>
          <pc:docMk/>
          <pc:sldMk cId="2422041464" sldId="299"/>
        </pc:sldMkLst>
      </pc:sldChg>
      <pc:sldChg chg="mod">
        <pc:chgData name="Poonacha, Terry (SRH Hochschule Heidelberg Student)" userId="S::11038677@stud.hochschule-heidelberg.de::f7204e5c-22b8-443e-ab92-680be4e0d926" providerId="AD" clId="Web-{3DAA9F72-62C1-C6BE-BAFB-3C3683BFB88D}" dt="2024-06-09T18:30:21.579" v="0"/>
        <pc:sldMkLst>
          <pc:docMk/>
          <pc:sldMk cId="911626250" sldId="302"/>
        </pc:sldMkLst>
      </pc:sldChg>
      <pc:sldChg chg="mod">
        <pc:chgData name="Poonacha, Terry (SRH Hochschule Heidelberg Student)" userId="S::11038677@stud.hochschule-heidelberg.de::f7204e5c-22b8-443e-ab92-680be4e0d926" providerId="AD" clId="Web-{3DAA9F72-62C1-C6BE-BAFB-3C3683BFB88D}" dt="2024-06-09T18:30:21.579" v="0"/>
        <pc:sldMkLst>
          <pc:docMk/>
          <pc:sldMk cId="688917209" sldId="303"/>
        </pc:sldMkLst>
      </pc:sldChg>
      <pc:sldChg chg="mod">
        <pc:chgData name="Poonacha, Terry (SRH Hochschule Heidelberg Student)" userId="S::11038677@stud.hochschule-heidelberg.de::f7204e5c-22b8-443e-ab92-680be4e0d926" providerId="AD" clId="Web-{3DAA9F72-62C1-C6BE-BAFB-3C3683BFB88D}" dt="2024-06-09T18:30:21.579" v="0"/>
        <pc:sldMkLst>
          <pc:docMk/>
          <pc:sldMk cId="1807124107" sldId="304"/>
        </pc:sldMkLst>
      </pc:sldChg>
      <pc:sldChg chg="mod">
        <pc:chgData name="Poonacha, Terry (SRH Hochschule Heidelberg Student)" userId="S::11038677@stud.hochschule-heidelberg.de::f7204e5c-22b8-443e-ab92-680be4e0d926" providerId="AD" clId="Web-{3DAA9F72-62C1-C6BE-BAFB-3C3683BFB88D}" dt="2024-06-09T18:30:21.579" v="0"/>
        <pc:sldMkLst>
          <pc:docMk/>
          <pc:sldMk cId="1703010172" sldId="305"/>
        </pc:sldMkLst>
      </pc:sldChg>
      <pc:sldChg chg="mod">
        <pc:chgData name="Poonacha, Terry (SRH Hochschule Heidelberg Student)" userId="S::11038677@stud.hochschule-heidelberg.de::f7204e5c-22b8-443e-ab92-680be4e0d926" providerId="AD" clId="Web-{3DAA9F72-62C1-C6BE-BAFB-3C3683BFB88D}" dt="2024-06-09T18:30:21.579" v="0"/>
        <pc:sldMkLst>
          <pc:docMk/>
          <pc:sldMk cId="2579113995" sldId="306"/>
        </pc:sldMkLst>
      </pc:sldChg>
      <pc:sldMasterChg chg="mod setBg modSldLayout">
        <pc:chgData name="Poonacha, Terry (SRH Hochschule Heidelberg Student)" userId="S::11038677@stud.hochschule-heidelberg.de::f7204e5c-22b8-443e-ab92-680be4e0d926" providerId="AD" clId="Web-{3DAA9F72-62C1-C6BE-BAFB-3C3683BFB88D}" dt="2024-06-09T18:30:21.579" v="0"/>
        <pc:sldMasterMkLst>
          <pc:docMk/>
          <pc:sldMasterMk cId="0" sldId="2147483673"/>
        </pc:sldMasterMkLst>
        <pc:sldLayoutChg chg="mod">
          <pc:chgData name="Poonacha, Terry (SRH Hochschule Heidelberg Student)" userId="S::11038677@stud.hochschule-heidelberg.de::f7204e5c-22b8-443e-ab92-680be4e0d926" providerId="AD" clId="Web-{3DAA9F72-62C1-C6BE-BAFB-3C3683BFB88D}" dt="2024-06-09T18:30:21.579" v="0"/>
          <pc:sldLayoutMkLst>
            <pc:docMk/>
            <pc:sldMasterMk cId="0" sldId="2147483673"/>
            <pc:sldLayoutMk cId="0" sldId="2147483648"/>
          </pc:sldLayoutMkLst>
        </pc:sldLayoutChg>
        <pc:sldLayoutChg chg="mod">
          <pc:chgData name="Poonacha, Terry (SRH Hochschule Heidelberg Student)" userId="S::11038677@stud.hochschule-heidelberg.de::f7204e5c-22b8-443e-ab92-680be4e0d926" providerId="AD" clId="Web-{3DAA9F72-62C1-C6BE-BAFB-3C3683BFB88D}" dt="2024-06-09T18:30:21.579" v="0"/>
          <pc:sldLayoutMkLst>
            <pc:docMk/>
            <pc:sldMasterMk cId="0" sldId="2147483673"/>
            <pc:sldLayoutMk cId="0" sldId="2147483650"/>
          </pc:sldLayoutMkLst>
        </pc:sldLayoutChg>
        <pc:sldLayoutChg chg="mod">
          <pc:chgData name="Poonacha, Terry (SRH Hochschule Heidelberg Student)" userId="S::11038677@stud.hochschule-heidelberg.de::f7204e5c-22b8-443e-ab92-680be4e0d926" providerId="AD" clId="Web-{3DAA9F72-62C1-C6BE-BAFB-3C3683BFB88D}" dt="2024-06-09T18:30:21.579" v="0"/>
          <pc:sldLayoutMkLst>
            <pc:docMk/>
            <pc:sldMasterMk cId="0" sldId="2147483673"/>
            <pc:sldLayoutMk cId="0" sldId="2147483654"/>
          </pc:sldLayoutMkLst>
        </pc:sldLayoutChg>
        <pc:sldLayoutChg chg="mod">
          <pc:chgData name="Poonacha, Terry (SRH Hochschule Heidelberg Student)" userId="S::11038677@stud.hochschule-heidelberg.de::f7204e5c-22b8-443e-ab92-680be4e0d926" providerId="AD" clId="Web-{3DAA9F72-62C1-C6BE-BAFB-3C3683BFB88D}" dt="2024-06-09T18:30:21.579" v="0"/>
          <pc:sldLayoutMkLst>
            <pc:docMk/>
            <pc:sldMasterMk cId="0" sldId="2147483673"/>
            <pc:sldLayoutMk cId="0" sldId="2147483655"/>
          </pc:sldLayoutMkLst>
        </pc:sldLayoutChg>
        <pc:sldLayoutChg chg="mod">
          <pc:chgData name="Poonacha, Terry (SRH Hochschule Heidelberg Student)" userId="S::11038677@stud.hochschule-heidelberg.de::f7204e5c-22b8-443e-ab92-680be4e0d926" providerId="AD" clId="Web-{3DAA9F72-62C1-C6BE-BAFB-3C3683BFB88D}" dt="2024-06-09T18:30:21.579" v="0"/>
          <pc:sldLayoutMkLst>
            <pc:docMk/>
            <pc:sldMasterMk cId="0" sldId="2147483673"/>
            <pc:sldLayoutMk cId="0" sldId="2147483656"/>
          </pc:sldLayoutMkLst>
        </pc:sldLayoutChg>
        <pc:sldLayoutChg chg="mod">
          <pc:chgData name="Poonacha, Terry (SRH Hochschule Heidelberg Student)" userId="S::11038677@stud.hochschule-heidelberg.de::f7204e5c-22b8-443e-ab92-680be4e0d926" providerId="AD" clId="Web-{3DAA9F72-62C1-C6BE-BAFB-3C3683BFB88D}" dt="2024-06-09T18:30:21.579" v="0"/>
          <pc:sldLayoutMkLst>
            <pc:docMk/>
            <pc:sldMasterMk cId="0" sldId="2147483673"/>
            <pc:sldLayoutMk cId="0" sldId="2147483658"/>
          </pc:sldLayoutMkLst>
        </pc:sldLayoutChg>
      </pc:sldMasterChg>
    </pc:docChg>
  </pc:docChgLst>
  <pc:docChgLst>
    <pc:chgData name="Dhana Shekar, Dharshan (SRH Hochschule Heidelberg Student)" userId="S::11038649@stud.hochschule-heidelberg.de::151490ba-1eb1-4bc4-a509-7c8e64cde08b" providerId="AD" clId="Web-{81585C15-4D42-4F12-845A-92AD2CC96C6F}"/>
    <pc:docChg chg="modSld">
      <pc:chgData name="Dhana Shekar, Dharshan (SRH Hochschule Heidelberg Student)" userId="S::11038649@stud.hochschule-heidelberg.de::151490ba-1eb1-4bc4-a509-7c8e64cde08b" providerId="AD" clId="Web-{81585C15-4D42-4F12-845A-92AD2CC96C6F}" dt="2024-06-10T12:28:06.175" v="2" actId="1076"/>
      <pc:docMkLst>
        <pc:docMk/>
      </pc:docMkLst>
      <pc:sldChg chg="modSp">
        <pc:chgData name="Dhana Shekar, Dharshan (SRH Hochschule Heidelberg Student)" userId="S::11038649@stud.hochschule-heidelberg.de::151490ba-1eb1-4bc4-a509-7c8e64cde08b" providerId="AD" clId="Web-{81585C15-4D42-4F12-845A-92AD2CC96C6F}" dt="2024-06-10T12:28:06.175" v="2" actId="1076"/>
        <pc:sldMkLst>
          <pc:docMk/>
          <pc:sldMk cId="1820281536" sldId="307"/>
        </pc:sldMkLst>
        <pc:spChg chg="mod">
          <ac:chgData name="Dhana Shekar, Dharshan (SRH Hochschule Heidelberg Student)" userId="S::11038649@stud.hochschule-heidelberg.de::151490ba-1eb1-4bc4-a509-7c8e64cde08b" providerId="AD" clId="Web-{81585C15-4D42-4F12-845A-92AD2CC96C6F}" dt="2024-06-10T12:28:06.175" v="2" actId="1076"/>
          <ac:spMkLst>
            <pc:docMk/>
            <pc:sldMk cId="1820281536" sldId="307"/>
            <ac:spMk id="3" creationId="{95FF3F9A-9474-D088-6E50-8CB1910670D1}"/>
          </ac:spMkLst>
        </pc:spChg>
      </pc:sldChg>
    </pc:docChg>
  </pc:docChgLst>
  <pc:docChgLst>
    <pc:chgData name="Poonacha, Terry (SRH Hochschule Heidelberg Student)" userId="S::11038677@stud.hochschule-heidelberg.de::f7204e5c-22b8-443e-ab92-680be4e0d926" providerId="AD" clId="Web-{280BC156-C9A2-C885-2844-D72FCB343EE7}"/>
    <pc:docChg chg="addSld modSld modMainMaster">
      <pc:chgData name="Poonacha, Terry (SRH Hochschule Heidelberg Student)" userId="S::11038677@stud.hochschule-heidelberg.de::f7204e5c-22b8-443e-ab92-680be4e0d926" providerId="AD" clId="Web-{280BC156-C9A2-C885-2844-D72FCB343EE7}" dt="2024-06-09T18:28:55.029" v="39"/>
      <pc:docMkLst>
        <pc:docMk/>
      </pc:docMkLst>
      <pc:sldChg chg="mod modTransition">
        <pc:chgData name="Poonacha, Terry (SRH Hochschule Heidelberg Student)" userId="S::11038677@stud.hochschule-heidelberg.de::f7204e5c-22b8-443e-ab92-680be4e0d926" providerId="AD" clId="Web-{280BC156-C9A2-C885-2844-D72FCB343EE7}" dt="2024-06-09T18:28:55.029" v="39"/>
        <pc:sldMkLst>
          <pc:docMk/>
          <pc:sldMk cId="0" sldId="256"/>
        </pc:sldMkLst>
      </pc:sldChg>
      <pc:sldChg chg="mod">
        <pc:chgData name="Poonacha, Terry (SRH Hochschule Heidelberg Student)" userId="S::11038677@stud.hochschule-heidelberg.de::f7204e5c-22b8-443e-ab92-680be4e0d926" providerId="AD" clId="Web-{280BC156-C9A2-C885-2844-D72FCB343EE7}" dt="2024-06-09T18:28:55.029" v="39"/>
        <pc:sldMkLst>
          <pc:docMk/>
          <pc:sldMk cId="0" sldId="257"/>
        </pc:sldMkLst>
      </pc:sldChg>
      <pc:sldChg chg="mod">
        <pc:chgData name="Poonacha, Terry (SRH Hochschule Heidelberg Student)" userId="S::11038677@stud.hochschule-heidelberg.de::f7204e5c-22b8-443e-ab92-680be4e0d926" providerId="AD" clId="Web-{280BC156-C9A2-C885-2844-D72FCB343EE7}" dt="2024-06-09T18:28:55.029" v="39"/>
        <pc:sldMkLst>
          <pc:docMk/>
          <pc:sldMk cId="1301285115" sldId="297"/>
        </pc:sldMkLst>
      </pc:sldChg>
      <pc:sldChg chg="mod">
        <pc:chgData name="Poonacha, Terry (SRH Hochschule Heidelberg Student)" userId="S::11038677@stud.hochschule-heidelberg.de::f7204e5c-22b8-443e-ab92-680be4e0d926" providerId="AD" clId="Web-{280BC156-C9A2-C885-2844-D72FCB343EE7}" dt="2024-06-09T18:28:55.029" v="39"/>
        <pc:sldMkLst>
          <pc:docMk/>
          <pc:sldMk cId="2422041464" sldId="299"/>
        </pc:sldMkLst>
      </pc:sldChg>
      <pc:sldChg chg="mod">
        <pc:chgData name="Poonacha, Terry (SRH Hochschule Heidelberg Student)" userId="S::11038677@stud.hochschule-heidelberg.de::f7204e5c-22b8-443e-ab92-680be4e0d926" providerId="AD" clId="Web-{280BC156-C9A2-C885-2844-D72FCB343EE7}" dt="2024-06-09T18:28:55.029" v="39"/>
        <pc:sldMkLst>
          <pc:docMk/>
          <pc:sldMk cId="911626250" sldId="302"/>
        </pc:sldMkLst>
      </pc:sldChg>
      <pc:sldChg chg="mod">
        <pc:chgData name="Poonacha, Terry (SRH Hochschule Heidelberg Student)" userId="S::11038677@stud.hochschule-heidelberg.de::f7204e5c-22b8-443e-ab92-680be4e0d926" providerId="AD" clId="Web-{280BC156-C9A2-C885-2844-D72FCB343EE7}" dt="2024-06-09T18:28:55.029" v="39"/>
        <pc:sldMkLst>
          <pc:docMk/>
          <pc:sldMk cId="688917209" sldId="303"/>
        </pc:sldMkLst>
      </pc:sldChg>
      <pc:sldChg chg="mod">
        <pc:chgData name="Poonacha, Terry (SRH Hochschule Heidelberg Student)" userId="S::11038677@stud.hochschule-heidelberg.de::f7204e5c-22b8-443e-ab92-680be4e0d926" providerId="AD" clId="Web-{280BC156-C9A2-C885-2844-D72FCB343EE7}" dt="2024-06-09T18:28:55.029" v="39"/>
        <pc:sldMkLst>
          <pc:docMk/>
          <pc:sldMk cId="1807124107" sldId="304"/>
        </pc:sldMkLst>
      </pc:sldChg>
      <pc:sldChg chg="mod">
        <pc:chgData name="Poonacha, Terry (SRH Hochschule Heidelberg Student)" userId="S::11038677@stud.hochschule-heidelberg.de::f7204e5c-22b8-443e-ab92-680be4e0d926" providerId="AD" clId="Web-{280BC156-C9A2-C885-2844-D72FCB343EE7}" dt="2024-06-09T18:28:55.029" v="39"/>
        <pc:sldMkLst>
          <pc:docMk/>
          <pc:sldMk cId="1703010172" sldId="305"/>
        </pc:sldMkLst>
      </pc:sldChg>
      <pc:sldChg chg="modSp new mod">
        <pc:chgData name="Poonacha, Terry (SRH Hochschule Heidelberg Student)" userId="S::11038677@stud.hochschule-heidelberg.de::f7204e5c-22b8-443e-ab92-680be4e0d926" providerId="AD" clId="Web-{280BC156-C9A2-C885-2844-D72FCB343EE7}" dt="2024-06-09T18:28:55.029" v="39"/>
        <pc:sldMkLst>
          <pc:docMk/>
          <pc:sldMk cId="2579113995" sldId="306"/>
        </pc:sldMkLst>
        <pc:spChg chg="mod">
          <ac:chgData name="Poonacha, Terry (SRH Hochschule Heidelberg Student)" userId="S::11038677@stud.hochschule-heidelberg.de::f7204e5c-22b8-443e-ab92-680be4e0d926" providerId="AD" clId="Web-{280BC156-C9A2-C885-2844-D72FCB343EE7}" dt="2024-06-09T18:27:43.260" v="37" actId="20577"/>
          <ac:spMkLst>
            <pc:docMk/>
            <pc:sldMk cId="2579113995" sldId="306"/>
            <ac:spMk id="2" creationId="{E9BBF2F5-C3D6-7DC3-2B7A-EDDEDFB2FD5E}"/>
          </ac:spMkLst>
        </pc:spChg>
      </pc:sldChg>
      <pc:sldMasterChg chg="mod setBg modSldLayout">
        <pc:chgData name="Poonacha, Terry (SRH Hochschule Heidelberg Student)" userId="S::11038677@stud.hochschule-heidelberg.de::f7204e5c-22b8-443e-ab92-680be4e0d926" providerId="AD" clId="Web-{280BC156-C9A2-C885-2844-D72FCB343EE7}" dt="2024-06-09T18:28:55.029" v="39"/>
        <pc:sldMasterMkLst>
          <pc:docMk/>
          <pc:sldMasterMk cId="0" sldId="2147483673"/>
        </pc:sldMasterMkLst>
        <pc:sldLayoutChg chg="mod">
          <pc:chgData name="Poonacha, Terry (SRH Hochschule Heidelberg Student)" userId="S::11038677@stud.hochschule-heidelberg.de::f7204e5c-22b8-443e-ab92-680be4e0d926" providerId="AD" clId="Web-{280BC156-C9A2-C885-2844-D72FCB343EE7}" dt="2024-06-09T18:28:55.029" v="39"/>
          <pc:sldLayoutMkLst>
            <pc:docMk/>
            <pc:sldMasterMk cId="0" sldId="2147483673"/>
            <pc:sldLayoutMk cId="0" sldId="2147483648"/>
          </pc:sldLayoutMkLst>
        </pc:sldLayoutChg>
        <pc:sldLayoutChg chg="mod">
          <pc:chgData name="Poonacha, Terry (SRH Hochschule Heidelberg Student)" userId="S::11038677@stud.hochschule-heidelberg.de::f7204e5c-22b8-443e-ab92-680be4e0d926" providerId="AD" clId="Web-{280BC156-C9A2-C885-2844-D72FCB343EE7}" dt="2024-06-09T18:28:55.029" v="39"/>
          <pc:sldLayoutMkLst>
            <pc:docMk/>
            <pc:sldMasterMk cId="0" sldId="2147483673"/>
            <pc:sldLayoutMk cId="0" sldId="2147483650"/>
          </pc:sldLayoutMkLst>
        </pc:sldLayoutChg>
        <pc:sldLayoutChg chg="mod">
          <pc:chgData name="Poonacha, Terry (SRH Hochschule Heidelberg Student)" userId="S::11038677@stud.hochschule-heidelberg.de::f7204e5c-22b8-443e-ab92-680be4e0d926" providerId="AD" clId="Web-{280BC156-C9A2-C885-2844-D72FCB343EE7}" dt="2024-06-09T18:28:55.029" v="39"/>
          <pc:sldLayoutMkLst>
            <pc:docMk/>
            <pc:sldMasterMk cId="0" sldId="2147483673"/>
            <pc:sldLayoutMk cId="0" sldId="2147483654"/>
          </pc:sldLayoutMkLst>
        </pc:sldLayoutChg>
        <pc:sldLayoutChg chg="mod">
          <pc:chgData name="Poonacha, Terry (SRH Hochschule Heidelberg Student)" userId="S::11038677@stud.hochschule-heidelberg.de::f7204e5c-22b8-443e-ab92-680be4e0d926" providerId="AD" clId="Web-{280BC156-C9A2-C885-2844-D72FCB343EE7}" dt="2024-06-09T18:28:55.029" v="39"/>
          <pc:sldLayoutMkLst>
            <pc:docMk/>
            <pc:sldMasterMk cId="0" sldId="2147483673"/>
            <pc:sldLayoutMk cId="0" sldId="2147483655"/>
          </pc:sldLayoutMkLst>
        </pc:sldLayoutChg>
        <pc:sldLayoutChg chg="mod">
          <pc:chgData name="Poonacha, Terry (SRH Hochschule Heidelberg Student)" userId="S::11038677@stud.hochschule-heidelberg.de::f7204e5c-22b8-443e-ab92-680be4e0d926" providerId="AD" clId="Web-{280BC156-C9A2-C885-2844-D72FCB343EE7}" dt="2024-06-09T18:28:55.029" v="39"/>
          <pc:sldLayoutMkLst>
            <pc:docMk/>
            <pc:sldMasterMk cId="0" sldId="2147483673"/>
            <pc:sldLayoutMk cId="0" sldId="2147483656"/>
          </pc:sldLayoutMkLst>
        </pc:sldLayoutChg>
        <pc:sldLayoutChg chg="mod">
          <pc:chgData name="Poonacha, Terry (SRH Hochschule Heidelberg Student)" userId="S::11038677@stud.hochschule-heidelberg.de::f7204e5c-22b8-443e-ab92-680be4e0d926" providerId="AD" clId="Web-{280BC156-C9A2-C885-2844-D72FCB343EE7}" dt="2024-06-09T18:28:55.029" v="39"/>
          <pc:sldLayoutMkLst>
            <pc:docMk/>
            <pc:sldMasterMk cId="0" sldId="2147483673"/>
            <pc:sldLayoutMk cId="0" sldId="2147483658"/>
          </pc:sldLayoutMkLst>
        </pc:sldLayoutChg>
      </pc:sldMasterChg>
    </pc:docChg>
  </pc:docChgLst>
  <pc:docChgLst>
    <pc:chgData name="Poonacha, Terry (SRH Hochschule Heidelberg Student)" userId="f7204e5c-22b8-443e-ab92-680be4e0d926" providerId="ADAL" clId="{2B71A699-0C76-4B91-AFDE-43A241F4DB05}"/>
    <pc:docChg chg="modSld">
      <pc:chgData name="Poonacha, Terry (SRH Hochschule Heidelberg Student)" userId="f7204e5c-22b8-443e-ab92-680be4e0d926" providerId="ADAL" clId="{2B71A699-0C76-4B91-AFDE-43A241F4DB05}" dt="2024-06-10T00:39:34.472" v="31"/>
      <pc:docMkLst>
        <pc:docMk/>
      </pc:docMkLst>
      <pc:sldChg chg="modSp mod modAnim">
        <pc:chgData name="Poonacha, Terry (SRH Hochschule Heidelberg Student)" userId="f7204e5c-22b8-443e-ab92-680be4e0d926" providerId="ADAL" clId="{2B71A699-0C76-4B91-AFDE-43A241F4DB05}" dt="2024-06-10T00:39:34.472" v="31"/>
        <pc:sldMkLst>
          <pc:docMk/>
          <pc:sldMk cId="0" sldId="256"/>
        </pc:sldMkLst>
        <pc:spChg chg="mod">
          <ac:chgData name="Poonacha, Terry (SRH Hochschule Heidelberg Student)" userId="f7204e5c-22b8-443e-ab92-680be4e0d926" providerId="ADAL" clId="{2B71A699-0C76-4B91-AFDE-43A241F4DB05}" dt="2024-06-10T00:38:47.436" v="30" actId="207"/>
          <ac:spMkLst>
            <pc:docMk/>
            <pc:sldMk cId="0" sldId="256"/>
            <ac:spMk id="2" creationId="{281142A9-A868-7959-FD40-B3815B9FAA69}"/>
          </ac:spMkLst>
        </pc:spChg>
        <pc:spChg chg="mod">
          <ac:chgData name="Poonacha, Terry (SRH Hochschule Heidelberg Student)" userId="f7204e5c-22b8-443e-ab92-680be4e0d926" providerId="ADAL" clId="{2B71A699-0C76-4B91-AFDE-43A241F4DB05}" dt="2024-06-10T00:38:08.649" v="8" actId="14100"/>
          <ac:spMkLst>
            <pc:docMk/>
            <pc:sldMk cId="0" sldId="256"/>
            <ac:spMk id="312" creationId="{00000000-0000-0000-0000-000000000000}"/>
          </ac:spMkLst>
        </pc:spChg>
      </pc:sldChg>
      <pc:sldChg chg="modSp mod">
        <pc:chgData name="Poonacha, Terry (SRH Hochschule Heidelberg Student)" userId="f7204e5c-22b8-443e-ab92-680be4e0d926" providerId="ADAL" clId="{2B71A699-0C76-4B91-AFDE-43A241F4DB05}" dt="2024-06-10T00:37:10.880" v="7" actId="207"/>
        <pc:sldMkLst>
          <pc:docMk/>
          <pc:sldMk cId="1820281536" sldId="307"/>
        </pc:sldMkLst>
        <pc:spChg chg="mod">
          <ac:chgData name="Poonacha, Terry (SRH Hochschule Heidelberg Student)" userId="f7204e5c-22b8-443e-ab92-680be4e0d926" providerId="ADAL" clId="{2B71A699-0C76-4B91-AFDE-43A241F4DB05}" dt="2024-06-10T00:37:10.880" v="7" actId="207"/>
          <ac:spMkLst>
            <pc:docMk/>
            <pc:sldMk cId="1820281536" sldId="307"/>
            <ac:spMk id="3" creationId="{95FF3F9A-9474-D088-6E50-8CB1910670D1}"/>
          </ac:spMkLst>
        </pc:spChg>
      </pc:sldChg>
    </pc:docChg>
  </pc:docChgLst>
  <pc:docChgLst>
    <pc:chgData name="Dhana Shekar, Dharshan (SRH Hochschule Heidelberg Student)" userId="S::11038649@stud.hochschule-heidelberg.de::151490ba-1eb1-4bc4-a509-7c8e64cde08b" providerId="AD" clId="Web-{F007F9C4-ABEA-4A21-8570-262DCF7D9394}"/>
    <pc:docChg chg="modSld">
      <pc:chgData name="Dhana Shekar, Dharshan (SRH Hochschule Heidelberg Student)" userId="S::11038649@stud.hochschule-heidelberg.de::151490ba-1eb1-4bc4-a509-7c8e64cde08b" providerId="AD" clId="Web-{F007F9C4-ABEA-4A21-8570-262DCF7D9394}" dt="2024-06-10T10:28:00.548" v="24" actId="1076"/>
      <pc:docMkLst>
        <pc:docMk/>
      </pc:docMkLst>
      <pc:sldChg chg="modSp">
        <pc:chgData name="Dhana Shekar, Dharshan (SRH Hochschule Heidelberg Student)" userId="S::11038649@stud.hochschule-heidelberg.de::151490ba-1eb1-4bc4-a509-7c8e64cde08b" providerId="AD" clId="Web-{F007F9C4-ABEA-4A21-8570-262DCF7D9394}" dt="2024-06-10T09:00:18.829" v="3" actId="20577"/>
        <pc:sldMkLst>
          <pc:docMk/>
          <pc:sldMk cId="1301285115" sldId="297"/>
        </pc:sldMkLst>
        <pc:spChg chg="mod">
          <ac:chgData name="Dhana Shekar, Dharshan (SRH Hochschule Heidelberg Student)" userId="S::11038649@stud.hochschule-heidelberg.de::151490ba-1eb1-4bc4-a509-7c8e64cde08b" providerId="AD" clId="Web-{F007F9C4-ABEA-4A21-8570-262DCF7D9394}" dt="2024-06-10T09:00:18.829" v="3" actId="20577"/>
          <ac:spMkLst>
            <pc:docMk/>
            <pc:sldMk cId="1301285115" sldId="297"/>
            <ac:spMk id="321" creationId="{00000000-0000-0000-0000-000000000000}"/>
          </ac:spMkLst>
        </pc:spChg>
      </pc:sldChg>
      <pc:sldChg chg="modSp">
        <pc:chgData name="Dhana Shekar, Dharshan (SRH Hochschule Heidelberg Student)" userId="S::11038649@stud.hochschule-heidelberg.de::151490ba-1eb1-4bc4-a509-7c8e64cde08b" providerId="AD" clId="Web-{F007F9C4-ABEA-4A21-8570-262DCF7D9394}" dt="2024-06-10T09:09:45.319" v="23" actId="20577"/>
        <pc:sldMkLst>
          <pc:docMk/>
          <pc:sldMk cId="2579113995" sldId="306"/>
        </pc:sldMkLst>
        <pc:spChg chg="mod">
          <ac:chgData name="Dhana Shekar, Dharshan (SRH Hochschule Heidelberg Student)" userId="S::11038649@stud.hochschule-heidelberg.de::151490ba-1eb1-4bc4-a509-7c8e64cde08b" providerId="AD" clId="Web-{F007F9C4-ABEA-4A21-8570-262DCF7D9394}" dt="2024-06-10T09:09:45.319" v="23" actId="20577"/>
          <ac:spMkLst>
            <pc:docMk/>
            <pc:sldMk cId="2579113995" sldId="306"/>
            <ac:spMk id="3" creationId="{5AEB1DD9-33FC-EDC2-749E-E51441491225}"/>
          </ac:spMkLst>
        </pc:spChg>
      </pc:sldChg>
      <pc:sldChg chg="modSp">
        <pc:chgData name="Dhana Shekar, Dharshan (SRH Hochschule Heidelberg Student)" userId="S::11038649@stud.hochschule-heidelberg.de::151490ba-1eb1-4bc4-a509-7c8e64cde08b" providerId="AD" clId="Web-{F007F9C4-ABEA-4A21-8570-262DCF7D9394}" dt="2024-06-10T10:28:00.548" v="24" actId="1076"/>
        <pc:sldMkLst>
          <pc:docMk/>
          <pc:sldMk cId="1820281536" sldId="307"/>
        </pc:sldMkLst>
        <pc:spChg chg="mod">
          <ac:chgData name="Dhana Shekar, Dharshan (SRH Hochschule Heidelberg Student)" userId="S::11038649@stud.hochschule-heidelberg.de::151490ba-1eb1-4bc4-a509-7c8e64cde08b" providerId="AD" clId="Web-{F007F9C4-ABEA-4A21-8570-262DCF7D9394}" dt="2024-06-10T10:28:00.548" v="24" actId="1076"/>
          <ac:spMkLst>
            <pc:docMk/>
            <pc:sldMk cId="1820281536" sldId="307"/>
            <ac:spMk id="3" creationId="{95FF3F9A-9474-D088-6E50-8CB1910670D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563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48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24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44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491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10" name="Google Shape;10;p2"/>
          <p:cNvGrpSpPr/>
          <p:nvPr/>
        </p:nvGrpSpPr>
        <p:grpSpPr>
          <a:xfrm>
            <a:off x="1893425" y="-886250"/>
            <a:ext cx="4103099" cy="6546474"/>
            <a:chOff x="1893425" y="-886250"/>
            <a:chExt cx="4103099" cy="6546474"/>
          </a:xfrm>
        </p:grpSpPr>
        <p:pic>
          <p:nvPicPr>
            <p:cNvPr id="11" name="Google Shape;11;p2"/>
            <p:cNvPicPr preferRelativeResize="0"/>
            <p:nvPr/>
          </p:nvPicPr>
          <p:blipFill rotWithShape="1">
            <a:blip r:embed="rId3">
              <a:alphaModFix amt="70000"/>
            </a:blip>
            <a:srcRect l="30644" t="28196" r="30644" b="28196"/>
            <a:stretch/>
          </p:blipFill>
          <p:spPr>
            <a:xfrm>
              <a:off x="4005425" y="-886250"/>
              <a:ext cx="1991099" cy="2242949"/>
            </a:xfrm>
            <a:prstGeom prst="rect">
              <a:avLst/>
            </a:prstGeom>
            <a:noFill/>
            <a:ln>
              <a:noFill/>
            </a:ln>
          </p:spPr>
        </p:pic>
        <p:pic>
          <p:nvPicPr>
            <p:cNvPr id="12" name="Google Shape;12;p2"/>
            <p:cNvPicPr preferRelativeResize="0"/>
            <p:nvPr/>
          </p:nvPicPr>
          <p:blipFill rotWithShape="1">
            <a:blip r:embed="rId3">
              <a:alphaModFix amt="70000"/>
            </a:blip>
            <a:srcRect l="30644" t="28196" r="30644" b="28196"/>
            <a:stretch/>
          </p:blipFill>
          <p:spPr>
            <a:xfrm>
              <a:off x="1893425" y="4225550"/>
              <a:ext cx="1273574" cy="1434675"/>
            </a:xfrm>
            <a:prstGeom prst="rect">
              <a:avLst/>
            </a:prstGeom>
            <a:noFill/>
            <a:ln>
              <a:noFill/>
            </a:ln>
          </p:spPr>
        </p:pic>
      </p:grpSp>
      <p:grpSp>
        <p:nvGrpSpPr>
          <p:cNvPr id="13" name="Google Shape;13;p2"/>
          <p:cNvGrpSpPr/>
          <p:nvPr/>
        </p:nvGrpSpPr>
        <p:grpSpPr>
          <a:xfrm>
            <a:off x="0" y="236950"/>
            <a:ext cx="8859700" cy="0"/>
            <a:chOff x="0" y="236950"/>
            <a:chExt cx="8859700" cy="0"/>
          </a:xfrm>
        </p:grpSpPr>
        <p:cxnSp>
          <p:nvCxnSpPr>
            <p:cNvPr id="14" name="Google Shape;14;p2"/>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4423175" y="1187425"/>
            <a:ext cx="4007700" cy="2100600"/>
          </a:xfrm>
          <a:prstGeom prst="rect">
            <a:avLst/>
          </a:prstGeom>
        </p:spPr>
        <p:txBody>
          <a:bodyPr spcFirstLastPara="1" wrap="square" lIns="91425" tIns="91425" rIns="91425" bIns="91425" anchor="b" anchorCtr="0">
            <a:noAutofit/>
          </a:bodyPr>
          <a:lstStyle>
            <a:lvl1pPr lvl="0">
              <a:spcBef>
                <a:spcPts val="0"/>
              </a:spcBef>
              <a:spcAft>
                <a:spcPts val="0"/>
              </a:spcAft>
              <a:buSzPts val="5700"/>
              <a:buNone/>
              <a:defRPr sz="5700" b="1">
                <a:latin typeface="Chivo"/>
                <a:ea typeface="Chivo"/>
                <a:cs typeface="Chivo"/>
                <a:sym typeface="Chivo"/>
              </a:defRPr>
            </a:lvl1pPr>
            <a:lvl2pPr lvl="1" algn="ctr">
              <a:spcBef>
                <a:spcPts val="0"/>
              </a:spcBef>
              <a:spcAft>
                <a:spcPts val="0"/>
              </a:spcAft>
              <a:buClr>
                <a:srgbClr val="191919"/>
              </a:buClr>
              <a:buSzPts val="5700"/>
              <a:buNone/>
              <a:defRPr sz="5700">
                <a:solidFill>
                  <a:srgbClr val="191919"/>
                </a:solidFill>
              </a:defRPr>
            </a:lvl2pPr>
            <a:lvl3pPr lvl="2" algn="ctr">
              <a:spcBef>
                <a:spcPts val="0"/>
              </a:spcBef>
              <a:spcAft>
                <a:spcPts val="0"/>
              </a:spcAft>
              <a:buClr>
                <a:srgbClr val="191919"/>
              </a:buClr>
              <a:buSzPts val="5700"/>
              <a:buNone/>
              <a:defRPr sz="5700">
                <a:solidFill>
                  <a:srgbClr val="191919"/>
                </a:solidFill>
              </a:defRPr>
            </a:lvl3pPr>
            <a:lvl4pPr lvl="3" algn="ctr">
              <a:spcBef>
                <a:spcPts val="0"/>
              </a:spcBef>
              <a:spcAft>
                <a:spcPts val="0"/>
              </a:spcAft>
              <a:buClr>
                <a:srgbClr val="191919"/>
              </a:buClr>
              <a:buSzPts val="5700"/>
              <a:buNone/>
              <a:defRPr sz="5700">
                <a:solidFill>
                  <a:srgbClr val="191919"/>
                </a:solidFill>
              </a:defRPr>
            </a:lvl4pPr>
            <a:lvl5pPr lvl="4" algn="ctr">
              <a:spcBef>
                <a:spcPts val="0"/>
              </a:spcBef>
              <a:spcAft>
                <a:spcPts val="0"/>
              </a:spcAft>
              <a:buClr>
                <a:srgbClr val="191919"/>
              </a:buClr>
              <a:buSzPts val="5700"/>
              <a:buNone/>
              <a:defRPr sz="5700">
                <a:solidFill>
                  <a:srgbClr val="191919"/>
                </a:solidFill>
              </a:defRPr>
            </a:lvl5pPr>
            <a:lvl6pPr lvl="5" algn="ctr">
              <a:spcBef>
                <a:spcPts val="0"/>
              </a:spcBef>
              <a:spcAft>
                <a:spcPts val="0"/>
              </a:spcAft>
              <a:buClr>
                <a:srgbClr val="191919"/>
              </a:buClr>
              <a:buSzPts val="5700"/>
              <a:buNone/>
              <a:defRPr sz="5700">
                <a:solidFill>
                  <a:srgbClr val="191919"/>
                </a:solidFill>
              </a:defRPr>
            </a:lvl6pPr>
            <a:lvl7pPr lvl="6" algn="ctr">
              <a:spcBef>
                <a:spcPts val="0"/>
              </a:spcBef>
              <a:spcAft>
                <a:spcPts val="0"/>
              </a:spcAft>
              <a:buClr>
                <a:srgbClr val="191919"/>
              </a:buClr>
              <a:buSzPts val="5700"/>
              <a:buNone/>
              <a:defRPr sz="5700">
                <a:solidFill>
                  <a:srgbClr val="191919"/>
                </a:solidFill>
              </a:defRPr>
            </a:lvl7pPr>
            <a:lvl8pPr lvl="7" algn="ctr">
              <a:spcBef>
                <a:spcPts val="0"/>
              </a:spcBef>
              <a:spcAft>
                <a:spcPts val="0"/>
              </a:spcAft>
              <a:buClr>
                <a:srgbClr val="191919"/>
              </a:buClr>
              <a:buSzPts val="5700"/>
              <a:buNone/>
              <a:defRPr sz="5700">
                <a:solidFill>
                  <a:srgbClr val="191919"/>
                </a:solidFill>
              </a:defRPr>
            </a:lvl8pPr>
            <a:lvl9pPr lvl="8" algn="ctr">
              <a:spcBef>
                <a:spcPts val="0"/>
              </a:spcBef>
              <a:spcAft>
                <a:spcPts val="0"/>
              </a:spcAft>
              <a:buClr>
                <a:srgbClr val="191919"/>
              </a:buClr>
              <a:buSzPts val="5700"/>
              <a:buNone/>
              <a:defRPr sz="5700">
                <a:solidFill>
                  <a:srgbClr val="191919"/>
                </a:solidFill>
              </a:defRPr>
            </a:lvl9pPr>
          </a:lstStyle>
          <a:p>
            <a:endParaRPr/>
          </a:p>
        </p:txBody>
      </p:sp>
      <p:sp>
        <p:nvSpPr>
          <p:cNvPr id="18" name="Google Shape;18;p2"/>
          <p:cNvSpPr txBox="1">
            <a:spLocks noGrp="1"/>
          </p:cNvSpPr>
          <p:nvPr>
            <p:ph type="subTitle" idx="1"/>
          </p:nvPr>
        </p:nvSpPr>
        <p:spPr>
          <a:xfrm>
            <a:off x="4423175" y="3287975"/>
            <a:ext cx="2409600" cy="668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33" name="Google Shape;33;p4"/>
          <p:cNvGrpSpPr/>
          <p:nvPr/>
        </p:nvGrpSpPr>
        <p:grpSpPr>
          <a:xfrm>
            <a:off x="-143449" y="246525"/>
            <a:ext cx="10218876" cy="4167326"/>
            <a:chOff x="-143449" y="246525"/>
            <a:chExt cx="10218876" cy="4167326"/>
          </a:xfrm>
        </p:grpSpPr>
        <p:pic>
          <p:nvPicPr>
            <p:cNvPr id="34" name="Google Shape;34;p4"/>
            <p:cNvPicPr preferRelativeResize="0"/>
            <p:nvPr/>
          </p:nvPicPr>
          <p:blipFill rotWithShape="1">
            <a:blip r:embed="rId3">
              <a:alphaModFix amt="70000"/>
            </a:blip>
            <a:srcRect l="30644" t="28196" r="30644" b="28196"/>
            <a:stretch/>
          </p:blipFill>
          <p:spPr>
            <a:xfrm>
              <a:off x="8030001" y="246525"/>
              <a:ext cx="2045426" cy="2304150"/>
            </a:xfrm>
            <a:prstGeom prst="rect">
              <a:avLst/>
            </a:prstGeom>
            <a:noFill/>
            <a:ln>
              <a:noFill/>
            </a:ln>
          </p:spPr>
        </p:pic>
        <p:pic>
          <p:nvPicPr>
            <p:cNvPr id="35" name="Google Shape;35;p4"/>
            <p:cNvPicPr preferRelativeResize="0"/>
            <p:nvPr/>
          </p:nvPicPr>
          <p:blipFill rotWithShape="1">
            <a:blip r:embed="rId3">
              <a:alphaModFix amt="70000"/>
            </a:blip>
            <a:srcRect l="30644" t="28196" r="30644" b="28196"/>
            <a:stretch/>
          </p:blipFill>
          <p:spPr>
            <a:xfrm>
              <a:off x="-143449" y="411275"/>
              <a:ext cx="622226" cy="700925"/>
            </a:xfrm>
            <a:prstGeom prst="rect">
              <a:avLst/>
            </a:prstGeom>
            <a:noFill/>
            <a:ln>
              <a:noFill/>
            </a:ln>
          </p:spPr>
        </p:pic>
        <p:pic>
          <p:nvPicPr>
            <p:cNvPr id="36" name="Google Shape;36;p4"/>
            <p:cNvPicPr preferRelativeResize="0"/>
            <p:nvPr/>
          </p:nvPicPr>
          <p:blipFill rotWithShape="1">
            <a:blip r:embed="rId3">
              <a:alphaModFix amt="70000"/>
            </a:blip>
            <a:srcRect l="30644" t="28196" r="30644" b="28196"/>
            <a:stretch/>
          </p:blipFill>
          <p:spPr>
            <a:xfrm>
              <a:off x="8776288" y="3712925"/>
              <a:ext cx="622226" cy="700925"/>
            </a:xfrm>
            <a:prstGeom prst="rect">
              <a:avLst/>
            </a:prstGeom>
            <a:noFill/>
            <a:ln>
              <a:noFill/>
            </a:ln>
          </p:spPr>
        </p:pic>
      </p:grpSp>
      <p:sp>
        <p:nvSpPr>
          <p:cNvPr id="37" name="Google Shape;3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4"/>
          <p:cNvSpPr txBox="1">
            <a:spLocks noGrp="1"/>
          </p:cNvSpPr>
          <p:nvPr>
            <p:ph type="body" idx="1"/>
          </p:nvPr>
        </p:nvSpPr>
        <p:spPr>
          <a:xfrm>
            <a:off x="720000" y="1215752"/>
            <a:ext cx="7704000" cy="365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9" name="Google Shape;39;p4"/>
          <p:cNvGrpSpPr/>
          <p:nvPr/>
        </p:nvGrpSpPr>
        <p:grpSpPr>
          <a:xfrm>
            <a:off x="0" y="236950"/>
            <a:ext cx="8859700" cy="0"/>
            <a:chOff x="0" y="236950"/>
            <a:chExt cx="8859700" cy="0"/>
          </a:xfrm>
        </p:grpSpPr>
        <p:cxnSp>
          <p:nvCxnSpPr>
            <p:cNvPr id="40" name="Google Shape;40;p4"/>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4"/>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pic>
        <p:nvPicPr>
          <p:cNvPr id="83" name="Google Shape;83;p8"/>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84" name="Google Shape;84;p8"/>
          <p:cNvGrpSpPr/>
          <p:nvPr/>
        </p:nvGrpSpPr>
        <p:grpSpPr>
          <a:xfrm>
            <a:off x="-256775" y="180350"/>
            <a:ext cx="10365074" cy="4084124"/>
            <a:chOff x="-256775" y="180350"/>
            <a:chExt cx="10365074" cy="4084124"/>
          </a:xfrm>
        </p:grpSpPr>
        <p:pic>
          <p:nvPicPr>
            <p:cNvPr id="85" name="Google Shape;85;p8"/>
            <p:cNvPicPr preferRelativeResize="0"/>
            <p:nvPr/>
          </p:nvPicPr>
          <p:blipFill rotWithShape="1">
            <a:blip r:embed="rId3">
              <a:alphaModFix amt="70000"/>
            </a:blip>
            <a:srcRect l="30644" t="28196" r="30644" b="28196"/>
            <a:stretch/>
          </p:blipFill>
          <p:spPr>
            <a:xfrm>
              <a:off x="8117200" y="180350"/>
              <a:ext cx="1991099" cy="2242949"/>
            </a:xfrm>
            <a:prstGeom prst="rect">
              <a:avLst/>
            </a:prstGeom>
            <a:noFill/>
            <a:ln>
              <a:noFill/>
            </a:ln>
          </p:spPr>
        </p:pic>
        <p:pic>
          <p:nvPicPr>
            <p:cNvPr id="86" name="Google Shape;86;p8"/>
            <p:cNvPicPr preferRelativeResize="0"/>
            <p:nvPr/>
          </p:nvPicPr>
          <p:blipFill rotWithShape="1">
            <a:blip r:embed="rId3">
              <a:alphaModFix amt="70000"/>
            </a:blip>
            <a:srcRect l="30644" t="28196" r="30644" b="28196"/>
            <a:stretch/>
          </p:blipFill>
          <p:spPr>
            <a:xfrm>
              <a:off x="-256775" y="2829800"/>
              <a:ext cx="1273574" cy="1434675"/>
            </a:xfrm>
            <a:prstGeom prst="rect">
              <a:avLst/>
            </a:prstGeom>
            <a:noFill/>
            <a:ln>
              <a:noFill/>
            </a:ln>
          </p:spPr>
        </p:pic>
      </p:grpSp>
      <p:sp>
        <p:nvSpPr>
          <p:cNvPr id="87" name="Google Shape;8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88" name="Google Shape;88;p8"/>
          <p:cNvGrpSpPr/>
          <p:nvPr/>
        </p:nvGrpSpPr>
        <p:grpSpPr>
          <a:xfrm>
            <a:off x="0" y="236950"/>
            <a:ext cx="8859700" cy="0"/>
            <a:chOff x="0" y="236950"/>
            <a:chExt cx="8859700" cy="0"/>
          </a:xfrm>
        </p:grpSpPr>
        <p:cxnSp>
          <p:nvCxnSpPr>
            <p:cNvPr id="89" name="Google Shape;89;p8"/>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90" name="Google Shape;90;p8"/>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8"/>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pic>
        <p:nvPicPr>
          <p:cNvPr id="93" name="Google Shape;93;p9"/>
          <p:cNvPicPr preferRelativeResize="0"/>
          <p:nvPr/>
        </p:nvPicPr>
        <p:blipFill rotWithShape="1">
          <a:blip r:embed="rId2">
            <a:alphaModFix amt="65000"/>
          </a:blip>
          <a:srcRect/>
          <a:stretch/>
        </p:blipFill>
        <p:spPr>
          <a:xfrm>
            <a:off x="0" y="0"/>
            <a:ext cx="9144000" cy="5143500"/>
          </a:xfrm>
          <a:prstGeom prst="rect">
            <a:avLst/>
          </a:prstGeom>
          <a:noFill/>
          <a:ln>
            <a:noFill/>
          </a:ln>
        </p:spPr>
      </p:pic>
      <p:grpSp>
        <p:nvGrpSpPr>
          <p:cNvPr id="94" name="Google Shape;94;p9"/>
          <p:cNvGrpSpPr/>
          <p:nvPr/>
        </p:nvGrpSpPr>
        <p:grpSpPr>
          <a:xfrm>
            <a:off x="-945675" y="490625"/>
            <a:ext cx="10336924" cy="5009274"/>
            <a:chOff x="-945675" y="490625"/>
            <a:chExt cx="10336924" cy="5009274"/>
          </a:xfrm>
        </p:grpSpPr>
        <p:pic>
          <p:nvPicPr>
            <p:cNvPr id="95" name="Google Shape;95;p9"/>
            <p:cNvPicPr preferRelativeResize="0"/>
            <p:nvPr/>
          </p:nvPicPr>
          <p:blipFill rotWithShape="1">
            <a:blip r:embed="rId3">
              <a:alphaModFix amt="70000"/>
            </a:blip>
            <a:srcRect l="30644" t="28196" r="30644" b="28196"/>
            <a:stretch/>
          </p:blipFill>
          <p:spPr>
            <a:xfrm>
              <a:off x="-945675" y="490625"/>
              <a:ext cx="1991099" cy="2242949"/>
            </a:xfrm>
            <a:prstGeom prst="rect">
              <a:avLst/>
            </a:prstGeom>
            <a:noFill/>
            <a:ln>
              <a:noFill/>
            </a:ln>
          </p:spPr>
        </p:pic>
        <p:pic>
          <p:nvPicPr>
            <p:cNvPr id="96" name="Google Shape;96;p9"/>
            <p:cNvPicPr preferRelativeResize="0"/>
            <p:nvPr/>
          </p:nvPicPr>
          <p:blipFill rotWithShape="1">
            <a:blip r:embed="rId3">
              <a:alphaModFix amt="70000"/>
            </a:blip>
            <a:srcRect l="30644" t="28196" r="30644" b="28196"/>
            <a:stretch/>
          </p:blipFill>
          <p:spPr>
            <a:xfrm>
              <a:off x="7457550" y="4065225"/>
              <a:ext cx="1273574" cy="1434675"/>
            </a:xfrm>
            <a:prstGeom prst="rect">
              <a:avLst/>
            </a:prstGeom>
            <a:noFill/>
            <a:ln>
              <a:noFill/>
            </a:ln>
          </p:spPr>
        </p:pic>
        <p:pic>
          <p:nvPicPr>
            <p:cNvPr id="97" name="Google Shape;97;p9"/>
            <p:cNvPicPr preferRelativeResize="0"/>
            <p:nvPr/>
          </p:nvPicPr>
          <p:blipFill rotWithShape="1">
            <a:blip r:embed="rId3">
              <a:alphaModFix amt="70000"/>
            </a:blip>
            <a:srcRect l="30644" t="28196" r="30644" b="28196"/>
            <a:stretch/>
          </p:blipFill>
          <p:spPr>
            <a:xfrm>
              <a:off x="8686424" y="1273125"/>
              <a:ext cx="704824" cy="793976"/>
            </a:xfrm>
            <a:prstGeom prst="rect">
              <a:avLst/>
            </a:prstGeom>
            <a:noFill/>
            <a:ln>
              <a:noFill/>
            </a:ln>
          </p:spPr>
        </p:pic>
      </p:grpSp>
      <p:sp>
        <p:nvSpPr>
          <p:cNvPr id="98" name="Google Shape;9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99" name="Google Shape;9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0" name="Google Shape;100;p9"/>
          <p:cNvGrpSpPr/>
          <p:nvPr/>
        </p:nvGrpSpPr>
        <p:grpSpPr>
          <a:xfrm>
            <a:off x="0" y="236950"/>
            <a:ext cx="8859700" cy="0"/>
            <a:chOff x="0" y="236950"/>
            <a:chExt cx="8859700" cy="0"/>
          </a:xfrm>
        </p:grpSpPr>
        <p:cxnSp>
          <p:nvCxnSpPr>
            <p:cNvPr id="101" name="Google Shape;101;p9"/>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9"/>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9"/>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a:spLocks noGrp="1"/>
          </p:cNvSpPr>
          <p:nvPr>
            <p:ph type="pic" idx="2"/>
          </p:nvPr>
        </p:nvSpPr>
        <p:spPr>
          <a:xfrm>
            <a:off x="0" y="0"/>
            <a:ext cx="9144000" cy="5143500"/>
          </a:xfrm>
          <a:prstGeom prst="rect">
            <a:avLst/>
          </a:prstGeom>
          <a:noFill/>
          <a:ln>
            <a:noFill/>
          </a:ln>
        </p:spPr>
      </p:sp>
      <p:sp>
        <p:nvSpPr>
          <p:cNvPr id="106" name="Google Shape;106;p10"/>
          <p:cNvSpPr txBox="1">
            <a:spLocks noGrp="1"/>
          </p:cNvSpPr>
          <p:nvPr>
            <p:ph type="title"/>
          </p:nvPr>
        </p:nvSpPr>
        <p:spPr>
          <a:xfrm>
            <a:off x="1948800" y="4146800"/>
            <a:ext cx="52464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1pPr>
            <a:lvl2pPr lvl="1"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2pPr>
            <a:lvl3pPr lvl="2"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3pPr>
            <a:lvl4pPr lvl="3"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4pPr>
            <a:lvl5pPr lvl="4"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5pPr>
            <a:lvl6pPr lvl="5"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6pPr>
            <a:lvl7pPr lvl="6"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7pPr>
            <a:lvl8pPr lvl="7"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8pPr>
            <a:lvl9pPr lvl="8"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ctrTitle"/>
          </p:nvPr>
        </p:nvSpPr>
        <p:spPr>
          <a:xfrm>
            <a:off x="3731941" y="1187425"/>
            <a:ext cx="5144430" cy="20053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t>HUSHHUSH RECRUITER</a:t>
            </a:r>
            <a:endParaRPr/>
          </a:p>
        </p:txBody>
      </p:sp>
      <p:sp>
        <p:nvSpPr>
          <p:cNvPr id="313" name="Google Shape;313;p28"/>
          <p:cNvSpPr txBox="1">
            <a:spLocks noGrp="1"/>
          </p:cNvSpPr>
          <p:nvPr>
            <p:ph type="subTitle" idx="1"/>
          </p:nvPr>
        </p:nvSpPr>
        <p:spPr>
          <a:xfrm>
            <a:off x="3962259" y="1077952"/>
            <a:ext cx="2409600" cy="3778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Presentation Phase:1</a:t>
            </a:r>
            <a:endParaRPr/>
          </a:p>
        </p:txBody>
      </p:sp>
      <p:pic>
        <p:nvPicPr>
          <p:cNvPr id="314" name="Google Shape;314;p28"/>
          <p:cNvPicPr preferRelativeResize="0"/>
          <p:nvPr/>
        </p:nvPicPr>
        <p:blipFill rotWithShape="1">
          <a:blip r:embed="rId3">
            <a:alphaModFix/>
          </a:blip>
          <a:srcRect l="11891" t="10828" r="11883" b="10820"/>
          <a:stretch/>
        </p:blipFill>
        <p:spPr>
          <a:xfrm>
            <a:off x="-245" y="688274"/>
            <a:ext cx="3538077" cy="3766768"/>
          </a:xfrm>
          <a:prstGeom prst="rect">
            <a:avLst/>
          </a:prstGeom>
          <a:noFill/>
          <a:ln>
            <a:noFill/>
          </a:ln>
        </p:spPr>
      </p:pic>
      <p:sp>
        <p:nvSpPr>
          <p:cNvPr id="2" name="Google Shape;313;p28">
            <a:extLst>
              <a:ext uri="{FF2B5EF4-FFF2-40B4-BE49-F238E27FC236}">
                <a16:creationId xmlns:a16="http://schemas.microsoft.com/office/drawing/2014/main" id="{281142A9-A868-7959-FD40-B3815B9FAA69}"/>
              </a:ext>
            </a:extLst>
          </p:cNvPr>
          <p:cNvSpPr txBox="1">
            <a:spLocks/>
          </p:cNvSpPr>
          <p:nvPr/>
        </p:nvSpPr>
        <p:spPr>
          <a:xfrm>
            <a:off x="3836020" y="3099117"/>
            <a:ext cx="4103648" cy="4862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600"/>
              <a:buFont typeface="Barlow"/>
              <a:buNone/>
              <a:defRPr sz="16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9pPr>
          </a:lstStyle>
          <a:p>
            <a:pPr marL="0" indent="0"/>
            <a:r>
              <a:rPr lang="en-IN"/>
              <a:t>BIG DATA PROGRAMMING : PYTHON</a:t>
            </a:r>
          </a:p>
          <a:p>
            <a:pPr marL="0" indent="0"/>
            <a:endParaRPr lang="en-IN">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F2F5-C3D6-7DC3-2B7A-EDDEDFB2FD5E}"/>
              </a:ext>
            </a:extLst>
          </p:cNvPr>
          <p:cNvSpPr>
            <a:spLocks noGrp="1"/>
          </p:cNvSpPr>
          <p:nvPr>
            <p:ph type="title"/>
          </p:nvPr>
        </p:nvSpPr>
        <p:spPr/>
        <p:txBody>
          <a:bodyPr/>
          <a:lstStyle/>
          <a:p>
            <a:br>
              <a:rPr lang="en-US"/>
            </a:br>
            <a:endParaRPr lang="en-US"/>
          </a:p>
        </p:txBody>
      </p:sp>
      <p:sp>
        <p:nvSpPr>
          <p:cNvPr id="3" name="Text Placeholder 2">
            <a:extLst>
              <a:ext uri="{FF2B5EF4-FFF2-40B4-BE49-F238E27FC236}">
                <a16:creationId xmlns:a16="http://schemas.microsoft.com/office/drawing/2014/main" id="{5AEB1DD9-33FC-EDC2-749E-E51441491225}"/>
              </a:ext>
            </a:extLst>
          </p:cNvPr>
          <p:cNvSpPr>
            <a:spLocks noGrp="1"/>
          </p:cNvSpPr>
          <p:nvPr>
            <p:ph type="body" idx="1"/>
          </p:nvPr>
        </p:nvSpPr>
        <p:spPr>
          <a:xfrm>
            <a:off x="720000" y="1833590"/>
            <a:ext cx="7704000" cy="1269287"/>
          </a:xfrm>
        </p:spPr>
        <p:txBody>
          <a:bodyPr/>
          <a:lstStyle/>
          <a:p>
            <a:pPr marL="152400" indent="0" algn="ctr">
              <a:buNone/>
            </a:pPr>
            <a:r>
              <a:rPr lang="en-US" sz="3600">
                <a:solidFill>
                  <a:srgbClr val="FF0000"/>
                </a:solidFill>
              </a:rPr>
              <a:t>THANK YOU FOR YOUR TIME</a:t>
            </a:r>
            <a:r>
              <a:rPr lang="en-US" sz="3600"/>
              <a:t> </a:t>
            </a:r>
            <a:endParaRPr lang="en-US"/>
          </a:p>
        </p:txBody>
      </p:sp>
    </p:spTree>
    <p:extLst>
      <p:ext uri="{BB962C8B-B14F-4D97-AF65-F5344CB8AC3E}">
        <p14:creationId xmlns:p14="http://schemas.microsoft.com/office/powerpoint/2010/main" val="2579113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in a suit sitting at a desk&#10;&#10;Description automatically generated">
            <a:extLst>
              <a:ext uri="{FF2B5EF4-FFF2-40B4-BE49-F238E27FC236}">
                <a16:creationId xmlns:a16="http://schemas.microsoft.com/office/drawing/2014/main" id="{939E8D1A-76CF-EFB0-C75B-0DC2ABE0C38E}"/>
              </a:ext>
            </a:extLst>
          </p:cNvPr>
          <p:cNvPicPr>
            <a:picLocks noChangeAspect="1"/>
          </p:cNvPicPr>
          <p:nvPr/>
        </p:nvPicPr>
        <p:blipFill>
          <a:blip r:embed="rId2"/>
          <a:stretch>
            <a:fillRect/>
          </a:stretch>
        </p:blipFill>
        <p:spPr>
          <a:xfrm>
            <a:off x="333940" y="1825562"/>
            <a:ext cx="2034886" cy="2156113"/>
          </a:xfrm>
          <a:prstGeom prst="rect">
            <a:avLst/>
          </a:prstGeom>
        </p:spPr>
      </p:pic>
      <p:sp>
        <p:nvSpPr>
          <p:cNvPr id="4" name="TextBox 3">
            <a:extLst>
              <a:ext uri="{FF2B5EF4-FFF2-40B4-BE49-F238E27FC236}">
                <a16:creationId xmlns:a16="http://schemas.microsoft.com/office/drawing/2014/main" id="{D51038AC-DEC7-330C-A99D-213A988B008A}"/>
              </a:ext>
            </a:extLst>
          </p:cNvPr>
          <p:cNvSpPr txBox="1"/>
          <p:nvPr/>
        </p:nvSpPr>
        <p:spPr>
          <a:xfrm>
            <a:off x="2287055" y="1026561"/>
            <a:ext cx="6116625"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04800" algn="l"/>
            <a:endParaRPr lang="en-US">
              <a:solidFill>
                <a:srgbClr val="FFFFFF"/>
              </a:solidFill>
              <a:latin typeface="Segoe UI"/>
              <a:cs typeface="Segoe UI"/>
            </a:endParaRPr>
          </a:p>
          <a:p>
            <a:pPr marL="457200" indent="-304800" algn="just"/>
            <a:r>
              <a:rPr lang="en-US">
                <a:solidFill>
                  <a:srgbClr val="FFFFFF"/>
                </a:solidFill>
                <a:latin typeface="Times New Roman"/>
                <a:cs typeface="Times New Roman"/>
              </a:rPr>
              <a:t>   </a:t>
            </a:r>
            <a:r>
              <a:rPr lang="en-US" sz="1600">
                <a:solidFill>
                  <a:srgbClr val="FF0000"/>
                </a:solidFill>
                <a:latin typeface="Times New Roman"/>
                <a:cs typeface="Times New Roman"/>
              </a:rPr>
              <a:t>Mr. Liam Hunt,</a:t>
            </a:r>
            <a:r>
              <a:rPr lang="en-US">
                <a:solidFill>
                  <a:srgbClr val="FFFFFF"/>
                </a:solidFill>
                <a:latin typeface="Times New Roman"/>
                <a:cs typeface="Times New Roman"/>
              </a:rPr>
              <a:t> the CEO of Doodle, was dissatisfied with the quality of candidates provided by external hiring companies, as they lacked the essential skills he expected. After careful deliberation, Mr. Hunt decided to take over the recruitment process himself. Inspired by his love for the Mission Impossible movie series, he conceived the idea of developing a sophisticated AI recruitment tool. This tool would thoroughly analyze the public digital profiles of top IT professionals, allowing the team to efficiently identify and hire the best talent while maintaining the highest standards of data privacy.</a:t>
            </a:r>
          </a:p>
          <a:p>
            <a:pPr marL="457200" indent="-304800" algn="just"/>
            <a:endParaRPr lang="en-US">
              <a:solidFill>
                <a:srgbClr val="FFFFFF"/>
              </a:solidFill>
              <a:latin typeface="Times New Roman"/>
              <a:cs typeface="Times New Roman"/>
            </a:endParaRPr>
          </a:p>
          <a:p>
            <a:pPr marL="457200" indent="-304800" algn="just"/>
            <a:r>
              <a:rPr lang="en-US">
                <a:solidFill>
                  <a:srgbClr val="FFFFFF"/>
                </a:solidFill>
                <a:latin typeface="Times New Roman"/>
                <a:cs typeface="Times New Roman"/>
              </a:rPr>
              <a:t>      To initiate the selection process, Mr. Hunt plans to send interview invitations as pop-up messages to potential candidates. These messages will state, "You have been selected by us for [apt role selected by the algorithm]. After careful consideration, we invite you to take a comprehensive selection process. </a:t>
            </a:r>
            <a:r>
              <a:rPr lang="en-US">
                <a:solidFill>
                  <a:srgbClr val="FF0000"/>
                </a:solidFill>
                <a:latin typeface="Times New Roman"/>
                <a:cs typeface="Times New Roman"/>
              </a:rPr>
              <a:t>Should you choose to accept this test?</a:t>
            </a:r>
            <a:r>
              <a:rPr lang="en-US">
                <a:solidFill>
                  <a:srgbClr val="FFFFFF"/>
                </a:solidFill>
                <a:latin typeface="Times New Roman"/>
                <a:cs typeface="Times New Roman"/>
              </a:rPr>
              <a:t>" The candidate will then need to click 'yes' or 'no' to proceed.</a:t>
            </a:r>
            <a:endParaRPr lang="en-US"/>
          </a:p>
        </p:txBody>
      </p:sp>
      <p:pic>
        <p:nvPicPr>
          <p:cNvPr id="8" name="Picture 7" descr="A black background with red text&#10;&#10;Description automatically generated">
            <a:extLst>
              <a:ext uri="{FF2B5EF4-FFF2-40B4-BE49-F238E27FC236}">
                <a16:creationId xmlns:a16="http://schemas.microsoft.com/office/drawing/2014/main" id="{4B10D885-17DE-55E4-A20A-EBF684B9D10B}"/>
              </a:ext>
            </a:extLst>
          </p:cNvPr>
          <p:cNvPicPr>
            <a:picLocks noChangeAspect="1"/>
          </p:cNvPicPr>
          <p:nvPr/>
        </p:nvPicPr>
        <p:blipFill>
          <a:blip r:embed="rId3"/>
          <a:stretch>
            <a:fillRect/>
          </a:stretch>
        </p:blipFill>
        <p:spPr>
          <a:xfrm>
            <a:off x="161925" y="-997960"/>
            <a:ext cx="8828808" cy="3571875"/>
          </a:xfrm>
          <a:prstGeom prst="rect">
            <a:avLst/>
          </a:prstGeom>
        </p:spPr>
      </p:pic>
    </p:spTree>
    <p:extLst>
      <p:ext uri="{BB962C8B-B14F-4D97-AF65-F5344CB8AC3E}">
        <p14:creationId xmlns:p14="http://schemas.microsoft.com/office/powerpoint/2010/main" val="1820281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Story </a:t>
            </a:r>
            <a:endParaRPr/>
          </a:p>
        </p:txBody>
      </p:sp>
      <p:sp>
        <p:nvSpPr>
          <p:cNvPr id="321" name="Google Shape;321;p29"/>
          <p:cNvSpPr txBox="1">
            <a:spLocks noGrp="1"/>
          </p:cNvSpPr>
          <p:nvPr>
            <p:ph type="body" idx="1"/>
          </p:nvPr>
        </p:nvSpPr>
        <p:spPr>
          <a:xfrm>
            <a:off x="2399864" y="1660052"/>
            <a:ext cx="6353182" cy="2749015"/>
          </a:xfrm>
          <a:prstGeom prst="rect">
            <a:avLst/>
          </a:prstGeom>
        </p:spPr>
        <p:txBody>
          <a:bodyPr spcFirstLastPara="1" wrap="square" lIns="91425" tIns="91425" rIns="91425" bIns="91425" anchor="t" anchorCtr="0">
            <a:noAutofit/>
          </a:bodyPr>
          <a:lstStyle/>
          <a:p>
            <a:pPr marL="0" indent="0">
              <a:buNone/>
            </a:pPr>
            <a:r>
              <a:rPr lang="en-IN" sz="1600">
                <a:solidFill>
                  <a:srgbClr val="FF0000"/>
                </a:solidFill>
                <a:latin typeface="Times New Roman"/>
                <a:cs typeface="Times New Roman"/>
              </a:rPr>
              <a:t>Needs</a:t>
            </a:r>
            <a:r>
              <a:rPr lang="en-IN" sz="1600">
                <a:latin typeface="Times New Roman"/>
                <a:cs typeface="Times New Roman"/>
              </a:rPr>
              <a:t> : Implement an AI-powered skill assessment module, so that he can evaluate candidates' technical abilities based on their digital profiles and past projects.</a:t>
            </a:r>
          </a:p>
          <a:p>
            <a:pPr marL="0" indent="0">
              <a:buNone/>
            </a:pPr>
            <a:endParaRPr lang="en-IN" sz="1600">
              <a:latin typeface="Times New Roman" panose="02020603050405020304" pitchFamily="18" charset="0"/>
              <a:cs typeface="Times New Roman" panose="02020603050405020304" pitchFamily="18" charset="0"/>
            </a:endParaRPr>
          </a:p>
          <a:p>
            <a:pPr marL="0" indent="0">
              <a:buNone/>
            </a:pPr>
            <a:r>
              <a:rPr lang="en-IN" sz="1600">
                <a:solidFill>
                  <a:srgbClr val="FF0000"/>
                </a:solidFill>
                <a:latin typeface="Times New Roman"/>
                <a:cs typeface="Times New Roman"/>
              </a:rPr>
              <a:t>Details</a:t>
            </a:r>
            <a:r>
              <a:rPr lang="en-IN" sz="1600">
                <a:latin typeface="Times New Roman"/>
                <a:cs typeface="Times New Roman"/>
              </a:rPr>
              <a:t> : Ms. Sarah Lewis, the Recruitment Manager at Doodle, was finding it difficult to manually assess the technical skills of numerous candidates. To streamline this process, she envisioned an AI module within the recruitment tool that could analyse candidates' public code repositories, professional networking profiles, and contributions to open-source projects. This module would generate a skill score and provide insights into each candidate’s expertise, allowing the recruitment team to make data-driven decisions.</a:t>
            </a:r>
          </a:p>
          <a:p>
            <a:pPr marL="0" indent="0">
              <a:buNone/>
            </a:pPr>
            <a:endParaRPr lang="en-IN" sz="1600">
              <a:latin typeface="Times New Roman" panose="02020603050405020304" pitchFamily="18" charset="0"/>
              <a:cs typeface="Times New Roman" panose="02020603050405020304" pitchFamily="18" charset="0"/>
            </a:endParaRPr>
          </a:p>
          <a:p>
            <a:pPr marL="0" indent="0">
              <a:buNone/>
            </a:pPr>
            <a:endParaRPr lang="en-IN" sz="1600">
              <a:latin typeface="Times New Roman" panose="02020603050405020304" pitchFamily="18" charset="0"/>
              <a:cs typeface="Times New Roman" panose="02020603050405020304" pitchFamily="18" charset="0"/>
            </a:endParaRPr>
          </a:p>
          <a:p>
            <a:pPr marL="0" indent="0">
              <a:buNone/>
            </a:pPr>
            <a:endParaRPr lang="en-IN" sz="1600">
              <a:latin typeface="Times New Roman" panose="02020603050405020304" pitchFamily="18" charset="0"/>
              <a:cs typeface="Times New Roman" panose="02020603050405020304" pitchFamily="18" charset="0"/>
            </a:endParaRPr>
          </a:p>
        </p:txBody>
      </p:sp>
      <p:sp>
        <p:nvSpPr>
          <p:cNvPr id="3" name="Google Shape;320;p29">
            <a:extLst>
              <a:ext uri="{FF2B5EF4-FFF2-40B4-BE49-F238E27FC236}">
                <a16:creationId xmlns:a16="http://schemas.microsoft.com/office/drawing/2014/main" id="{7DD3850B-EDF7-8A1C-2658-DFB53149AF24}"/>
              </a:ext>
            </a:extLst>
          </p:cNvPr>
          <p:cNvSpPr txBox="1">
            <a:spLocks/>
          </p:cNvSpPr>
          <p:nvPr/>
        </p:nvSpPr>
        <p:spPr>
          <a:xfrm>
            <a:off x="720000" y="1112200"/>
            <a:ext cx="7497408" cy="462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IN" sz="1800" b="0">
                <a:latin typeface="Times New Roman" panose="02020603050405020304" pitchFamily="18" charset="0"/>
                <a:cs typeface="Times New Roman" panose="02020603050405020304" pitchFamily="18" charset="0"/>
              </a:rPr>
              <a:t>Application User  </a:t>
            </a:r>
            <a:r>
              <a:rPr lang="en-IN" sz="1600" b="0">
                <a:latin typeface="Times New Roman" panose="02020603050405020304" pitchFamily="18" charset="0"/>
                <a:cs typeface="Times New Roman" panose="02020603050405020304" pitchFamily="18" charset="0"/>
              </a:rPr>
              <a:t>: Recruitment  Manager (Streamlined skill assessment)</a:t>
            </a:r>
          </a:p>
        </p:txBody>
      </p:sp>
      <p:pic>
        <p:nvPicPr>
          <p:cNvPr id="2" name="Picture 1" descr="A person sitting at a desk with a computer&#10;&#10;Description automatically generated">
            <a:extLst>
              <a:ext uri="{FF2B5EF4-FFF2-40B4-BE49-F238E27FC236}">
                <a16:creationId xmlns:a16="http://schemas.microsoft.com/office/drawing/2014/main" id="{05898E1E-4A8A-C3B4-46B5-1CCF79B36DA9}"/>
              </a:ext>
            </a:extLst>
          </p:cNvPr>
          <p:cNvPicPr>
            <a:picLocks noChangeAspect="1"/>
          </p:cNvPicPr>
          <p:nvPr/>
        </p:nvPicPr>
        <p:blipFill>
          <a:blip r:embed="rId3"/>
          <a:stretch>
            <a:fillRect/>
          </a:stretch>
        </p:blipFill>
        <p:spPr>
          <a:xfrm>
            <a:off x="277091" y="1662546"/>
            <a:ext cx="2008910" cy="20175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Story </a:t>
            </a:r>
            <a:endParaRPr/>
          </a:p>
        </p:txBody>
      </p:sp>
      <p:sp>
        <p:nvSpPr>
          <p:cNvPr id="3" name="Google Shape;320;p29">
            <a:extLst>
              <a:ext uri="{FF2B5EF4-FFF2-40B4-BE49-F238E27FC236}">
                <a16:creationId xmlns:a16="http://schemas.microsoft.com/office/drawing/2014/main" id="{7DD3850B-EDF7-8A1C-2658-DFB53149AF24}"/>
              </a:ext>
            </a:extLst>
          </p:cNvPr>
          <p:cNvSpPr txBox="1">
            <a:spLocks/>
          </p:cNvSpPr>
          <p:nvPr/>
        </p:nvSpPr>
        <p:spPr>
          <a:xfrm>
            <a:off x="720000" y="1112200"/>
            <a:ext cx="7497408" cy="462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IN" sz="1800" b="0">
                <a:latin typeface="Times New Roman" panose="02020603050405020304" pitchFamily="18" charset="0"/>
                <a:cs typeface="Times New Roman" panose="02020603050405020304" pitchFamily="18" charset="0"/>
              </a:rPr>
              <a:t>Application User </a:t>
            </a:r>
            <a:r>
              <a:rPr lang="en-IN" sz="1600" b="0">
                <a:latin typeface="Times New Roman" panose="02020603050405020304" pitchFamily="18" charset="0"/>
                <a:cs typeface="Times New Roman" panose="02020603050405020304" pitchFamily="18" charset="0"/>
              </a:rPr>
              <a:t>: Potential Candidate  (Personalized Interview Scheduling)</a:t>
            </a:r>
          </a:p>
        </p:txBody>
      </p:sp>
      <p:sp>
        <p:nvSpPr>
          <p:cNvPr id="6" name="TextBox 5">
            <a:extLst>
              <a:ext uri="{FF2B5EF4-FFF2-40B4-BE49-F238E27FC236}">
                <a16:creationId xmlns:a16="http://schemas.microsoft.com/office/drawing/2014/main" id="{0882000A-7702-8C9D-1E01-2DDF46719035}"/>
              </a:ext>
            </a:extLst>
          </p:cNvPr>
          <p:cNvSpPr txBox="1"/>
          <p:nvPr/>
        </p:nvSpPr>
        <p:spPr>
          <a:xfrm>
            <a:off x="2886325" y="1674347"/>
            <a:ext cx="602734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a:solidFill>
                  <a:srgbClr val="FF0000"/>
                </a:solidFill>
                <a:latin typeface="Times New Roman"/>
                <a:cs typeface="Segoe UI"/>
              </a:rPr>
              <a:t>Needs </a:t>
            </a:r>
            <a:r>
              <a:rPr lang="en-IN" sz="1600" b="1">
                <a:solidFill>
                  <a:srgbClr val="FFFFFF"/>
                </a:solidFill>
                <a:latin typeface="Times New Roman"/>
                <a:cs typeface="Segoe UI"/>
              </a:rPr>
              <a:t>: </a:t>
            </a:r>
            <a:r>
              <a:rPr lang="en-IN" sz="1600">
                <a:solidFill>
                  <a:srgbClr val="FFFFFF"/>
                </a:solidFill>
                <a:latin typeface="Times New Roman"/>
                <a:cs typeface="Segoe UI"/>
              </a:rPr>
              <a:t>Receive personalized interview scheduling options, so that he can choose a convenient time for his interview. ​</a:t>
            </a:r>
          </a:p>
          <a:p>
            <a:r>
              <a:rPr lang="en-IN" sz="1600">
                <a:solidFill>
                  <a:srgbClr val="FFFFFF"/>
                </a:solidFill>
                <a:latin typeface="Times New Roman"/>
                <a:cs typeface="Segoe UI"/>
              </a:rPr>
              <a:t>​</a:t>
            </a:r>
          </a:p>
          <a:p>
            <a:r>
              <a:rPr lang="en-IN" sz="1600" b="1">
                <a:solidFill>
                  <a:srgbClr val="FF0000"/>
                </a:solidFill>
                <a:latin typeface="Times New Roman"/>
                <a:cs typeface="Segoe UI"/>
              </a:rPr>
              <a:t>Details</a:t>
            </a:r>
            <a:r>
              <a:rPr lang="en-IN" sz="1600" b="1">
                <a:solidFill>
                  <a:srgbClr val="FFFFFF"/>
                </a:solidFill>
                <a:latin typeface="Times New Roman"/>
                <a:cs typeface="Segoe UI"/>
              </a:rPr>
              <a:t> :</a:t>
            </a:r>
            <a:r>
              <a:rPr lang="en-IN" sz="1600">
                <a:solidFill>
                  <a:srgbClr val="FFFFFF"/>
                </a:solidFill>
                <a:latin typeface="Times New Roman"/>
                <a:cs typeface="Segoe UI"/>
              </a:rPr>
              <a:t> Mr. Ethan Roberts, an IT professional, received an interview invitation pop-up message from Doodle. To ensure a smooth and convenient interview process, the recruitment tool offers a personalized scheduling system. After clicking 'yes' to the interview invitation, candidates are presented with a calendar to select an interview slot that fits their availability. This feature aims to enhance the candidate experience by providing flexibility and convenience.</a:t>
            </a:r>
          </a:p>
        </p:txBody>
      </p:sp>
      <p:pic>
        <p:nvPicPr>
          <p:cNvPr id="4" name="Picture 3" descr="A group of people sitting at a table&#10;&#10;Description automatically generated">
            <a:extLst>
              <a:ext uri="{FF2B5EF4-FFF2-40B4-BE49-F238E27FC236}">
                <a16:creationId xmlns:a16="http://schemas.microsoft.com/office/drawing/2014/main" id="{D2A15144-BF63-AD22-B5A0-6873DC2FD9F1}"/>
              </a:ext>
            </a:extLst>
          </p:cNvPr>
          <p:cNvPicPr>
            <a:picLocks noChangeAspect="1"/>
          </p:cNvPicPr>
          <p:nvPr/>
        </p:nvPicPr>
        <p:blipFill>
          <a:blip r:embed="rId3"/>
          <a:stretch>
            <a:fillRect/>
          </a:stretch>
        </p:blipFill>
        <p:spPr>
          <a:xfrm>
            <a:off x="505633" y="1861734"/>
            <a:ext cx="2165888" cy="2170732"/>
          </a:xfrm>
          <a:prstGeom prst="rect">
            <a:avLst/>
          </a:prstGeom>
        </p:spPr>
      </p:pic>
    </p:spTree>
    <p:extLst>
      <p:ext uri="{BB962C8B-B14F-4D97-AF65-F5344CB8AC3E}">
        <p14:creationId xmlns:p14="http://schemas.microsoft.com/office/powerpoint/2010/main" val="1301285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Story </a:t>
            </a:r>
            <a:endParaRPr/>
          </a:p>
        </p:txBody>
      </p:sp>
      <p:sp>
        <p:nvSpPr>
          <p:cNvPr id="321" name="Google Shape;321;p29"/>
          <p:cNvSpPr txBox="1">
            <a:spLocks noGrp="1"/>
          </p:cNvSpPr>
          <p:nvPr>
            <p:ph type="body" idx="1"/>
          </p:nvPr>
        </p:nvSpPr>
        <p:spPr>
          <a:xfrm>
            <a:off x="2705720" y="1573608"/>
            <a:ext cx="6154170" cy="3145131"/>
          </a:xfrm>
          <a:prstGeom prst="rect">
            <a:avLst/>
          </a:prstGeom>
        </p:spPr>
        <p:txBody>
          <a:bodyPr spcFirstLastPara="1" wrap="square" lIns="91425" tIns="91425" rIns="91425" bIns="91425" anchor="t" anchorCtr="0">
            <a:noAutofit/>
          </a:bodyPr>
          <a:lstStyle/>
          <a:p>
            <a:pPr marL="0" indent="0">
              <a:buNone/>
            </a:pPr>
            <a:r>
              <a:rPr lang="en-IN" sz="1600" b="1">
                <a:solidFill>
                  <a:srgbClr val="FF0000"/>
                </a:solidFill>
                <a:latin typeface="Times New Roman"/>
                <a:cs typeface="Times New Roman"/>
                <a:sym typeface="Barlow"/>
              </a:rPr>
              <a:t>Needs</a:t>
            </a:r>
            <a:r>
              <a:rPr lang="en-IN" sz="1600" b="1">
                <a:latin typeface="Times New Roman"/>
                <a:cs typeface="Times New Roman"/>
                <a:sym typeface="Barlow"/>
              </a:rPr>
              <a:t> : </a:t>
            </a:r>
            <a:r>
              <a:rPr lang="en-IN" sz="1600" kern="0">
                <a:effectLst/>
                <a:latin typeface="Times New Roman"/>
                <a:ea typeface="Times New Roman" panose="02020603050405020304" pitchFamily="18" charset="0"/>
                <a:cs typeface="Times New Roman"/>
              </a:rPr>
              <a:t>Receive detailed feedback on interview performance, so that he can understand the strengths and areas to improve.</a:t>
            </a:r>
            <a:r>
              <a:rPr lang="en-IN" sz="1600">
                <a:latin typeface="Times New Roman"/>
                <a:ea typeface="Times New Roman" panose="02020603050405020304" pitchFamily="18" charset="0"/>
                <a:cs typeface="Times New Roman"/>
              </a:rPr>
              <a:t> </a:t>
            </a:r>
            <a:endParaRPr lang="en-IN" sz="160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1600" b="1" kern="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IN" sz="1600" b="1" kern="0">
                <a:solidFill>
                  <a:srgbClr val="FF0000"/>
                </a:solidFill>
                <a:effectLst/>
                <a:latin typeface="Times New Roman"/>
                <a:ea typeface="Times New Roman" panose="02020603050405020304" pitchFamily="18" charset="0"/>
                <a:cs typeface="Times New Roman"/>
              </a:rPr>
              <a:t>Details</a:t>
            </a:r>
            <a:r>
              <a:rPr lang="en-IN" sz="1600" b="1" kern="0">
                <a:effectLst/>
                <a:latin typeface="Times New Roman"/>
                <a:ea typeface="Times New Roman" panose="02020603050405020304" pitchFamily="18" charset="0"/>
                <a:cs typeface="Times New Roman"/>
              </a:rPr>
              <a:t> :</a:t>
            </a:r>
            <a:r>
              <a:rPr lang="en-IN" sz="1600" kern="0">
                <a:effectLst/>
                <a:latin typeface="Times New Roman"/>
                <a:ea typeface="Times New Roman" panose="02020603050405020304" pitchFamily="18" charset="0"/>
                <a:cs typeface="Times New Roman"/>
              </a:rPr>
              <a:t> Ms. Emily Johnson, after completing her interview for a role at Doodle, was eager to receive feedback. The recruitment tool includes a comprehensive feedback system that provides candidates with detailed insights into their interview performance. This feedback covers various aspects such as technical knowledge, problem-solving skills, and cultural fit. By providing constructive feedback, the system aims to help candidates improve and prepare better for future opportunities.</a:t>
            </a:r>
            <a:endParaRPr lang="en-IN" sz="1600" kern="100">
              <a:effectLst/>
              <a:latin typeface="Times New Roman"/>
              <a:ea typeface="Aptos" panose="020B0004020202020204" pitchFamily="34" charset="0"/>
              <a:cs typeface="Times New Roman"/>
            </a:endParaRPr>
          </a:p>
          <a:p>
            <a:pPr marL="0" indent="0">
              <a:buNone/>
            </a:pP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sym typeface="Barlow"/>
            </a:endParaRPr>
          </a:p>
        </p:txBody>
      </p:sp>
      <p:sp>
        <p:nvSpPr>
          <p:cNvPr id="3" name="Google Shape;320;p29">
            <a:extLst>
              <a:ext uri="{FF2B5EF4-FFF2-40B4-BE49-F238E27FC236}">
                <a16:creationId xmlns:a16="http://schemas.microsoft.com/office/drawing/2014/main" id="{7DD3850B-EDF7-8A1C-2658-DFB53149AF24}"/>
              </a:ext>
            </a:extLst>
          </p:cNvPr>
          <p:cNvSpPr txBox="1">
            <a:spLocks/>
          </p:cNvSpPr>
          <p:nvPr/>
        </p:nvSpPr>
        <p:spPr>
          <a:xfrm>
            <a:off x="720000" y="1112200"/>
            <a:ext cx="7497408" cy="462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1pPr>
            <a:lvl2pPr marR="0" lvl="1"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2pPr>
            <a:lvl3pPr marR="0" lvl="2"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3pPr>
            <a:lvl4pPr marR="0" lvl="3"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4pPr>
            <a:lvl5pPr marR="0" lvl="4"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5pPr>
            <a:lvl6pPr marR="0" lvl="5"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6pPr>
            <a:lvl7pPr marR="0" lvl="6"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7pPr>
            <a:lvl8pPr marR="0" lvl="7"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8pPr>
            <a:lvl9pPr marR="0" lvl="8" algn="l" rtl="0">
              <a:lnSpc>
                <a:spcPct val="100000"/>
              </a:lnSpc>
              <a:spcBef>
                <a:spcPts val="0"/>
              </a:spcBef>
              <a:spcAft>
                <a:spcPts val="0"/>
              </a:spcAft>
              <a:buClr>
                <a:schemeClr val="dk1"/>
              </a:buClr>
              <a:buSzPts val="3000"/>
              <a:buFont typeface="Chivo"/>
              <a:buNone/>
              <a:defRPr sz="3000" b="1" i="0" u="none" strike="noStrike" cap="none">
                <a:solidFill>
                  <a:schemeClr val="dk1"/>
                </a:solidFill>
                <a:latin typeface="Chivo"/>
                <a:ea typeface="Chivo"/>
                <a:cs typeface="Chivo"/>
                <a:sym typeface="Chivo"/>
              </a:defRPr>
            </a:lvl9pPr>
          </a:lstStyle>
          <a:p>
            <a:r>
              <a:rPr lang="en-IN" sz="1800" b="0">
                <a:latin typeface="Times New Roman" panose="02020603050405020304" pitchFamily="18" charset="0"/>
                <a:cs typeface="Times New Roman" panose="02020603050405020304" pitchFamily="18" charset="0"/>
              </a:rPr>
              <a:t>Application User </a:t>
            </a:r>
            <a:r>
              <a:rPr lang="en-IN" sz="1600" b="0">
                <a:latin typeface="Times New Roman" panose="02020603050405020304" pitchFamily="18" charset="0"/>
                <a:cs typeface="Times New Roman" panose="02020603050405020304" pitchFamily="18" charset="0"/>
              </a:rPr>
              <a:t>: Candidate  (Comprehensive Feedback System)</a:t>
            </a:r>
          </a:p>
        </p:txBody>
      </p:sp>
      <p:pic>
        <p:nvPicPr>
          <p:cNvPr id="2" name="Picture 1" descr="A person sitting at a desk writing on papers&#10;&#10;Description automatically generated">
            <a:extLst>
              <a:ext uri="{FF2B5EF4-FFF2-40B4-BE49-F238E27FC236}">
                <a16:creationId xmlns:a16="http://schemas.microsoft.com/office/drawing/2014/main" id="{58BD00B3-45BA-BAEF-95FA-13A08A2A4E79}"/>
              </a:ext>
            </a:extLst>
          </p:cNvPr>
          <p:cNvPicPr>
            <a:picLocks noChangeAspect="1"/>
          </p:cNvPicPr>
          <p:nvPr/>
        </p:nvPicPr>
        <p:blipFill>
          <a:blip r:embed="rId3"/>
          <a:stretch>
            <a:fillRect/>
          </a:stretch>
        </p:blipFill>
        <p:spPr>
          <a:xfrm>
            <a:off x="476573" y="1750338"/>
            <a:ext cx="2122300" cy="2122300"/>
          </a:xfrm>
          <a:prstGeom prst="rect">
            <a:avLst/>
          </a:prstGeom>
        </p:spPr>
      </p:pic>
    </p:spTree>
    <p:extLst>
      <p:ext uri="{BB962C8B-B14F-4D97-AF65-F5344CB8AC3E}">
        <p14:creationId xmlns:p14="http://schemas.microsoft.com/office/powerpoint/2010/main" val="2422041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a:off x="720000" y="41217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 and Data Points  </a:t>
            </a:r>
            <a:endParaRPr/>
          </a:p>
        </p:txBody>
      </p:sp>
      <p:sp>
        <p:nvSpPr>
          <p:cNvPr id="321" name="Google Shape;321;p29"/>
          <p:cNvSpPr txBox="1">
            <a:spLocks noGrp="1"/>
          </p:cNvSpPr>
          <p:nvPr>
            <p:ph type="body" idx="1"/>
          </p:nvPr>
        </p:nvSpPr>
        <p:spPr>
          <a:xfrm>
            <a:off x="720000" y="991105"/>
            <a:ext cx="7704000" cy="40438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FF0000"/>
                </a:solidFill>
                <a:latin typeface="Times New Roman"/>
                <a:cs typeface="Times New Roman"/>
                <a:sym typeface="Barlow"/>
              </a:rPr>
              <a:t>Kaggle :</a:t>
            </a:r>
            <a:endParaRPr lang="en-US" sz="1600" b="1">
              <a:solidFill>
                <a:srgbClr val="FF0000"/>
              </a:solidFill>
              <a:latin typeface="Times New Roman"/>
              <a:cs typeface="Times New Roman"/>
            </a:endParaRPr>
          </a:p>
          <a:p>
            <a:pPr marL="0" indent="0">
              <a:buNone/>
            </a:pPr>
            <a:endParaRPr lang="en-US" sz="1600" b="1">
              <a:solidFill>
                <a:srgbClr val="FF0000"/>
              </a:solidFill>
              <a:latin typeface="Times New Roman"/>
              <a:cs typeface="Times New Roman"/>
            </a:endParaRPr>
          </a:p>
          <a:p>
            <a:pPr marL="285750" lvl="0" indent="-285750" algn="l" rtl="0">
              <a:spcBef>
                <a:spcPts val="0"/>
              </a:spcBef>
              <a:spcAft>
                <a:spcPts val="0"/>
              </a:spcAft>
              <a:buFont typeface="Arial" panose="020B0604020202020204" pitchFamily="34" charset="0"/>
              <a:buChar char="•"/>
            </a:pPr>
            <a:r>
              <a:rPr lang="en-US" sz="1600">
                <a:latin typeface="Times New Roman"/>
                <a:cs typeface="Times New Roman"/>
                <a:sym typeface="Barlow"/>
              </a:rPr>
              <a:t>Competition Participation: Get a sense of their experience and determination.</a:t>
            </a:r>
            <a:endParaRPr lang="en-US" sz="1600">
              <a:latin typeface="Times New Roman"/>
              <a:cs typeface="Times New Roman"/>
            </a:endParaRPr>
          </a:p>
          <a:p>
            <a:pPr marL="285750" lvl="0" indent="-285750" algn="l" rtl="0">
              <a:spcBef>
                <a:spcPts val="0"/>
              </a:spcBef>
              <a:spcAft>
                <a:spcPts val="0"/>
              </a:spcAft>
              <a:buFont typeface="Arial" panose="020B0604020202020204" pitchFamily="34" charset="0"/>
              <a:buChar char="•"/>
            </a:pPr>
            <a:r>
              <a:rPr lang="en-US" sz="1600">
                <a:latin typeface="Times New Roman"/>
                <a:cs typeface="Times New Roman"/>
                <a:sym typeface="Barlow"/>
              </a:rPr>
              <a:t>Rankings/Medals: Look for consistent high performance.</a:t>
            </a:r>
            <a:endParaRPr lang="en-US" sz="1600">
              <a:latin typeface="Times New Roman"/>
              <a:cs typeface="Times New Roman"/>
            </a:endParaRPr>
          </a:p>
          <a:p>
            <a:pPr marL="285750" lvl="0" indent="-285750" algn="l" rtl="0">
              <a:spcBef>
                <a:spcPts val="0"/>
              </a:spcBef>
              <a:spcAft>
                <a:spcPts val="0"/>
              </a:spcAft>
              <a:buFont typeface="Arial" panose="020B0604020202020204" pitchFamily="34" charset="0"/>
              <a:buChar char="•"/>
            </a:pPr>
            <a:r>
              <a:rPr lang="en-US" sz="1600">
                <a:latin typeface="Times New Roman"/>
                <a:cs typeface="Times New Roman"/>
                <a:sym typeface="Barlow"/>
              </a:rPr>
              <a:t>Engagement Metrics: Check if their contributions are valued by others.</a:t>
            </a:r>
            <a:endParaRPr lang="en-US" sz="1600">
              <a:latin typeface="Times New Roman"/>
              <a:cs typeface="Times New Roman"/>
            </a:endParaRPr>
          </a:p>
          <a:p>
            <a:pPr marL="285750" lvl="0" indent="-285750" algn="l">
              <a:spcBef>
                <a:spcPts val="0"/>
              </a:spcBef>
              <a:spcAft>
                <a:spcPts val="0"/>
              </a:spcAft>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0" indent="0">
              <a:buNone/>
            </a:pPr>
            <a:endParaRPr lang="en-US" sz="1600">
              <a:latin typeface="Times New Roman"/>
              <a:cs typeface="Times New Roman"/>
            </a:endParaRPr>
          </a:p>
          <a:p>
            <a:pPr marL="0" indent="0">
              <a:buNone/>
            </a:pPr>
            <a:r>
              <a:rPr lang="en-US" sz="1600" b="1">
                <a:solidFill>
                  <a:srgbClr val="FF0000"/>
                </a:solidFill>
                <a:latin typeface="Times New Roman"/>
                <a:cs typeface="Times New Roman"/>
              </a:rPr>
              <a:t>Stack Overflow:</a:t>
            </a:r>
            <a:endParaRPr lang="en-US" sz="1600">
              <a:latin typeface="Times New Roman"/>
              <a:cs typeface="Times New Roman"/>
            </a:endParaRPr>
          </a:p>
          <a:p>
            <a:pPr marL="0" indent="0">
              <a:buNone/>
            </a:pPr>
            <a:endParaRPr lang="en-US" sz="1600">
              <a:latin typeface="Times New Roman" panose="02020603050405020304" pitchFamily="18" charset="0"/>
              <a:cs typeface="Times New Roman" panose="02020603050405020304" pitchFamily="18" charset="0"/>
            </a:endParaRPr>
          </a:p>
          <a:p>
            <a:pPr marL="285750" indent="-285750">
              <a:buFont typeface="Arial,Sans-Serif"/>
              <a:buChar char="•"/>
            </a:pPr>
            <a:r>
              <a:rPr lang="en-US" sz="1600">
                <a:latin typeface="Times New Roman"/>
                <a:cs typeface="Times New Roman"/>
              </a:rPr>
              <a:t>User Activity: Number of Upvotes to determine the quality of answers and check is the solutions are valid.</a:t>
            </a:r>
            <a:endParaRPr lang="en-US" sz="1600">
              <a:latin typeface="Times New Roman" panose="02020603050405020304" pitchFamily="18" charset="0"/>
              <a:cs typeface="Times New Roman" panose="02020603050405020304" pitchFamily="18" charset="0"/>
            </a:endParaRPr>
          </a:p>
          <a:p>
            <a:pPr marL="285750" indent="-285750">
              <a:buFont typeface="Arial,Sans-Serif"/>
              <a:buChar char="•"/>
            </a:pPr>
            <a:r>
              <a:rPr lang="en-US" sz="1600">
                <a:latin typeface="Times New Roman"/>
                <a:cs typeface="Times New Roman"/>
              </a:rPr>
              <a:t>Rankings/Badges: Look for consistent high performance.</a:t>
            </a:r>
          </a:p>
          <a:p>
            <a:pPr marL="285750" indent="-285750">
              <a:buFont typeface="Arial,Sans-Serif"/>
              <a:buChar char="•"/>
            </a:pPr>
            <a:r>
              <a:rPr lang="en-US" sz="1600">
                <a:latin typeface="Times New Roman"/>
                <a:cs typeface="Times New Roman"/>
              </a:rPr>
              <a:t>Top Tags: To find if the interest aligns with the job description.</a:t>
            </a:r>
            <a:endParaRPr lang="en-US" sz="1600">
              <a:latin typeface="Times New Roman" panose="02020603050405020304" pitchFamily="18" charset="0"/>
              <a:cs typeface="Times New Roman" panose="02020603050405020304" pitchFamily="18" charset="0"/>
            </a:endParaRPr>
          </a:p>
          <a:p>
            <a:pPr marL="0" indent="0">
              <a:buNone/>
            </a:pPr>
            <a:endParaRPr lang="en-US" sz="1600">
              <a:latin typeface="Times New Roman" panose="02020603050405020304" pitchFamily="18" charset="0"/>
              <a:cs typeface="Times New Roman" panose="02020603050405020304" pitchFamily="18" charset="0"/>
            </a:endParaRPr>
          </a:p>
          <a:p>
            <a:pPr marL="0" indent="0">
              <a:buNone/>
            </a:pPr>
            <a:endParaRPr lang="en-US" sz="1600">
              <a:latin typeface="Times New Roman" panose="02020603050405020304" pitchFamily="18" charset="0"/>
              <a:cs typeface="Times New Roman" panose="02020603050405020304" pitchFamily="18" charset="0"/>
            </a:endParaRPr>
          </a:p>
          <a:p>
            <a:pPr marL="0" indent="0">
              <a:buNone/>
            </a:pP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1626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a:off x="720000" y="23855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 and Data Points  </a:t>
            </a:r>
            <a:endParaRPr/>
          </a:p>
        </p:txBody>
      </p:sp>
      <p:sp>
        <p:nvSpPr>
          <p:cNvPr id="3" name="Text Placeholder 2">
            <a:extLst>
              <a:ext uri="{FF2B5EF4-FFF2-40B4-BE49-F238E27FC236}">
                <a16:creationId xmlns:a16="http://schemas.microsoft.com/office/drawing/2014/main" id="{CE69368F-D34B-11CB-5B0E-933C9C09F451}"/>
              </a:ext>
            </a:extLst>
          </p:cNvPr>
          <p:cNvSpPr>
            <a:spLocks noGrp="1"/>
          </p:cNvSpPr>
          <p:nvPr>
            <p:ph type="body" idx="1"/>
          </p:nvPr>
        </p:nvSpPr>
        <p:spPr>
          <a:xfrm>
            <a:off x="720000" y="1215752"/>
            <a:ext cx="7704000" cy="3562786"/>
          </a:xfrm>
        </p:spPr>
        <p:txBody>
          <a:bodyPr/>
          <a:lstStyle/>
          <a:p>
            <a:pPr marL="152400" indent="0">
              <a:buNone/>
            </a:pPr>
            <a:r>
              <a:rPr lang="en-US" sz="1600" b="1">
                <a:solidFill>
                  <a:srgbClr val="FF0000"/>
                </a:solidFill>
                <a:latin typeface="Times New Roman"/>
                <a:cs typeface="Times New Roman"/>
              </a:rPr>
              <a:t>GitHub : </a:t>
            </a:r>
            <a:endParaRPr lang="en-US" sz="1600">
              <a:latin typeface="Times New Roman"/>
              <a:cs typeface="Times New Roman"/>
            </a:endParaRPr>
          </a:p>
          <a:p>
            <a:endParaRPr lang="en-US" sz="1600">
              <a:latin typeface="Times New Roman"/>
              <a:cs typeface="Times New Roman"/>
            </a:endParaRPr>
          </a:p>
          <a:p>
            <a:pPr marL="285750" indent="-285750">
              <a:buFont typeface="Arial,Sans-Serif"/>
              <a:buChar char="•"/>
            </a:pPr>
            <a:r>
              <a:rPr lang="en-US" sz="1600">
                <a:latin typeface="Times New Roman"/>
                <a:cs typeface="Times New Roman"/>
              </a:rPr>
              <a:t>Pinned Repositories: See what they're proudest of.</a:t>
            </a:r>
          </a:p>
          <a:p>
            <a:pPr marL="285750" indent="-285750">
              <a:buFont typeface="Arial,Sans-Serif"/>
              <a:buChar char="•"/>
            </a:pPr>
            <a:r>
              <a:rPr lang="en-US" sz="1600">
                <a:latin typeface="Times New Roman"/>
                <a:cs typeface="Times New Roman"/>
              </a:rPr>
              <a:t>Regular Commits: Know if they're consistently working on projects. Involvement in Open Source: Understand how well they collaborate and their coding skills.</a:t>
            </a:r>
          </a:p>
          <a:p>
            <a:pPr marL="285750" indent="-285750">
              <a:buFont typeface="Arial,Sans-Serif"/>
              <a:buChar char="•"/>
            </a:pPr>
            <a:r>
              <a:rPr lang="en-US" sz="1600">
                <a:latin typeface="Times New Roman"/>
                <a:cs typeface="Times New Roman"/>
              </a:rPr>
              <a:t>Pull Requests Merged: Gauge their impact on larger projects.</a:t>
            </a:r>
          </a:p>
          <a:p>
            <a:pPr marL="285750" indent="-285750">
              <a:buFont typeface="Arial,Sans-Serif"/>
              <a:buChar char="•"/>
            </a:pPr>
            <a:r>
              <a:rPr lang="en-US" sz="1600">
                <a:latin typeface="Times New Roman"/>
                <a:cs typeface="Times New Roman"/>
              </a:rPr>
              <a:t>Consistency with LinkedIn: Make sure their online presence matches what they say on their resume.</a:t>
            </a:r>
          </a:p>
          <a:p>
            <a:endParaRPr lang="en-US"/>
          </a:p>
        </p:txBody>
      </p:sp>
    </p:spTree>
    <p:extLst>
      <p:ext uri="{BB962C8B-B14F-4D97-AF65-F5344CB8AC3E}">
        <p14:creationId xmlns:p14="http://schemas.microsoft.com/office/powerpoint/2010/main" val="688917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a:off x="720000" y="23855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 and Data Points  </a:t>
            </a:r>
            <a:endParaRPr/>
          </a:p>
        </p:txBody>
      </p:sp>
      <p:sp>
        <p:nvSpPr>
          <p:cNvPr id="321" name="Google Shape;321;p29"/>
          <p:cNvSpPr txBox="1">
            <a:spLocks noGrp="1"/>
          </p:cNvSpPr>
          <p:nvPr>
            <p:ph type="body" idx="1"/>
          </p:nvPr>
        </p:nvSpPr>
        <p:spPr>
          <a:xfrm>
            <a:off x="474562" y="811258"/>
            <a:ext cx="7949438" cy="4239645"/>
          </a:xfrm>
          <a:prstGeom prst="rect">
            <a:avLst/>
          </a:prstGeom>
        </p:spPr>
        <p:txBody>
          <a:bodyPr spcFirstLastPara="1" wrap="square" lIns="91425" tIns="91425" rIns="91425" bIns="91425" anchor="t" anchorCtr="0">
            <a:noAutofit/>
          </a:bodyPr>
          <a:lstStyle/>
          <a:p>
            <a:pPr marL="0" indent="0">
              <a:buNone/>
            </a:pPr>
            <a:endParaRPr lang="en-US" sz="1600">
              <a:latin typeface="Times New Roman"/>
              <a:cs typeface="Times New Roman"/>
            </a:endParaRPr>
          </a:p>
          <a:p>
            <a:pPr marL="0" indent="0">
              <a:buNone/>
            </a:pPr>
            <a:endParaRPr lang="en-US" sz="1600">
              <a:latin typeface="Times New Roman" panose="02020603050405020304" pitchFamily="18" charset="0"/>
              <a:cs typeface="Times New Roman" panose="02020603050405020304" pitchFamily="18" charset="0"/>
            </a:endParaRPr>
          </a:p>
          <a:p>
            <a:pPr marL="0" indent="0">
              <a:buNone/>
            </a:pPr>
            <a:endParaRPr lang="en-US" sz="1600">
              <a:solidFill>
                <a:srgbClr val="FFFFFF"/>
              </a:solidFill>
              <a:latin typeface="Times New Roman"/>
              <a:cs typeface="Times New Roman"/>
            </a:endParaRPr>
          </a:p>
          <a:p>
            <a:pPr marL="0" indent="0">
              <a:buNone/>
            </a:pPr>
            <a:r>
              <a:rPr lang="en-US" sz="1600" b="1">
                <a:solidFill>
                  <a:srgbClr val="FF0000"/>
                </a:solidFill>
                <a:latin typeface="Times New Roman" panose="02020603050405020304" pitchFamily="18" charset="0"/>
                <a:cs typeface="Times New Roman" panose="02020603050405020304" pitchFamily="18" charset="0"/>
              </a:rPr>
              <a:t>Linked-In :</a:t>
            </a:r>
            <a:endParaRPr lang="en-US" sz="1600">
              <a:latin typeface="Times New Roman" panose="02020603050405020304" pitchFamily="18" charset="0"/>
              <a:cs typeface="Times New Roman" panose="02020603050405020304" pitchFamily="18" charset="0"/>
            </a:endParaRPr>
          </a:p>
          <a:p>
            <a:pPr marL="0" indent="0">
              <a:buNone/>
            </a:pPr>
            <a:endParaRPr lang="en-US" sz="1600">
              <a:latin typeface="Times New Roman" panose="02020603050405020304" pitchFamily="18" charset="0"/>
              <a:cs typeface="Times New Roman" panose="02020603050405020304" pitchFamily="18" charset="0"/>
            </a:endParaRPr>
          </a:p>
          <a:p>
            <a:pPr marL="285750" indent="-285750">
              <a:buFont typeface="Arial,Sans-Serif"/>
              <a:buChar char="•"/>
            </a:pPr>
            <a:r>
              <a:rPr lang="en-US" sz="1600">
                <a:latin typeface="Times New Roman" panose="02020603050405020304" pitchFamily="18" charset="0"/>
                <a:cs typeface="Times New Roman" panose="02020603050405020304" pitchFamily="18" charset="0"/>
              </a:rPr>
              <a:t>Role &amp; Expertise Statements: Quickly understand what they do and what they're good at.</a:t>
            </a:r>
          </a:p>
          <a:p>
            <a:pPr marL="285750" indent="-285750">
              <a:buFont typeface="Arial,Sans-Serif"/>
              <a:buChar char="•"/>
            </a:pPr>
            <a:r>
              <a:rPr lang="en-US" sz="1600">
                <a:latin typeface="Times New Roman"/>
                <a:cs typeface="Times New Roman"/>
              </a:rPr>
              <a:t>Detailed Role Descriptions: See what they've achieved in their past roles.</a:t>
            </a:r>
          </a:p>
          <a:p>
            <a:pPr marL="285750" indent="-285750">
              <a:buFont typeface="Arial,Sans-Serif"/>
              <a:buChar char="•"/>
            </a:pPr>
            <a:r>
              <a:rPr lang="en-US" sz="1600">
                <a:latin typeface="Times New Roman"/>
                <a:cs typeface="Times New Roman"/>
              </a:rPr>
              <a:t>Skills Alignment: Make sure they have the skills needed for the job.</a:t>
            </a:r>
          </a:p>
          <a:p>
            <a:pPr marL="285750" indent="-285750">
              <a:buFont typeface="Arial,Sans-Serif"/>
              <a:buChar char="•"/>
            </a:pPr>
            <a:r>
              <a:rPr lang="en-US" sz="1600">
                <a:latin typeface="Times New Roman"/>
                <a:cs typeface="Times New Roman"/>
              </a:rPr>
              <a:t>Prioritized Skills: Identify their strongest skills at a glance.</a:t>
            </a:r>
          </a:p>
          <a:p>
            <a:pPr marL="285750" indent="-285750">
              <a:buFont typeface="Arial,Sans-Serif"/>
              <a:buChar char="•"/>
            </a:pPr>
            <a:r>
              <a:rPr lang="en-US" sz="1600">
                <a:latin typeface="Times New Roman"/>
                <a:cs typeface="Times New Roman"/>
              </a:rPr>
              <a:t>Project Engagement &amp; Professional Groups: Know if they're actively involved in their field and learning new things.</a:t>
            </a:r>
            <a:endParaRPr lang="en-US">
              <a:latin typeface="Times New Roman"/>
              <a:cs typeface="Times New Roman"/>
            </a:endParaRPr>
          </a:p>
          <a:p>
            <a:pPr marL="0" indent="0">
              <a:buNone/>
            </a:pP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1158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looking to the side&#10;&#10;Description automatically generated">
            <a:extLst>
              <a:ext uri="{FF2B5EF4-FFF2-40B4-BE49-F238E27FC236}">
                <a16:creationId xmlns:a16="http://schemas.microsoft.com/office/drawing/2014/main" id="{CF077517-0893-8FFC-1DFF-C91FF46C5D2A}"/>
              </a:ext>
            </a:extLst>
          </p:cNvPr>
          <p:cNvPicPr>
            <a:picLocks noChangeAspect="1"/>
          </p:cNvPicPr>
          <p:nvPr/>
        </p:nvPicPr>
        <p:blipFill>
          <a:blip r:embed="rId2"/>
          <a:stretch>
            <a:fillRect/>
          </a:stretch>
        </p:blipFill>
        <p:spPr>
          <a:xfrm>
            <a:off x="294245" y="388852"/>
            <a:ext cx="1365422" cy="2435054"/>
          </a:xfrm>
          <a:prstGeom prst="rect">
            <a:avLst/>
          </a:prstGeom>
        </p:spPr>
      </p:pic>
      <p:pic>
        <p:nvPicPr>
          <p:cNvPr id="11" name="Picture 10" descr="A cartoon of a person with glasses&#10;&#10;Description automatically generated">
            <a:extLst>
              <a:ext uri="{FF2B5EF4-FFF2-40B4-BE49-F238E27FC236}">
                <a16:creationId xmlns:a16="http://schemas.microsoft.com/office/drawing/2014/main" id="{ADAF66D3-76BD-E85F-DC9E-7CCEAFC8EF13}"/>
              </a:ext>
            </a:extLst>
          </p:cNvPr>
          <p:cNvPicPr>
            <a:picLocks noChangeAspect="1"/>
          </p:cNvPicPr>
          <p:nvPr/>
        </p:nvPicPr>
        <p:blipFill>
          <a:blip r:embed="rId3"/>
          <a:stretch>
            <a:fillRect/>
          </a:stretch>
        </p:blipFill>
        <p:spPr>
          <a:xfrm>
            <a:off x="2013071" y="390654"/>
            <a:ext cx="1363104" cy="2446896"/>
          </a:xfrm>
          <a:prstGeom prst="rect">
            <a:avLst/>
          </a:prstGeom>
        </p:spPr>
      </p:pic>
      <p:pic>
        <p:nvPicPr>
          <p:cNvPr id="12" name="Picture 11" descr="A cartoon of a person&#10;&#10;Description automatically generated">
            <a:extLst>
              <a:ext uri="{FF2B5EF4-FFF2-40B4-BE49-F238E27FC236}">
                <a16:creationId xmlns:a16="http://schemas.microsoft.com/office/drawing/2014/main" id="{496E8A71-E9F9-D247-B005-9B2849064CE6}"/>
              </a:ext>
            </a:extLst>
          </p:cNvPr>
          <p:cNvPicPr>
            <a:picLocks noChangeAspect="1"/>
          </p:cNvPicPr>
          <p:nvPr/>
        </p:nvPicPr>
        <p:blipFill>
          <a:blip r:embed="rId4"/>
          <a:stretch>
            <a:fillRect/>
          </a:stretch>
        </p:blipFill>
        <p:spPr>
          <a:xfrm>
            <a:off x="3811696" y="391170"/>
            <a:ext cx="1363105" cy="2445865"/>
          </a:xfrm>
          <a:prstGeom prst="rect">
            <a:avLst/>
          </a:prstGeom>
        </p:spPr>
      </p:pic>
      <p:pic>
        <p:nvPicPr>
          <p:cNvPr id="15" name="Picture 14" descr="A cartoon of a person with a mustache and tie&#10;&#10;Description automatically generated">
            <a:extLst>
              <a:ext uri="{FF2B5EF4-FFF2-40B4-BE49-F238E27FC236}">
                <a16:creationId xmlns:a16="http://schemas.microsoft.com/office/drawing/2014/main" id="{0614340F-0765-1127-7631-47450CACEE17}"/>
              </a:ext>
            </a:extLst>
          </p:cNvPr>
          <p:cNvPicPr>
            <a:picLocks noChangeAspect="1"/>
          </p:cNvPicPr>
          <p:nvPr/>
        </p:nvPicPr>
        <p:blipFill>
          <a:blip r:embed="rId5"/>
          <a:stretch>
            <a:fillRect/>
          </a:stretch>
        </p:blipFill>
        <p:spPr>
          <a:xfrm>
            <a:off x="5583109" y="385248"/>
            <a:ext cx="1366709" cy="2457708"/>
          </a:xfrm>
          <a:prstGeom prst="rect">
            <a:avLst/>
          </a:prstGeom>
        </p:spPr>
      </p:pic>
      <p:pic>
        <p:nvPicPr>
          <p:cNvPr id="16" name="Picture 15" descr="A cartoon of a person&#10;&#10;Description automatically generated">
            <a:extLst>
              <a:ext uri="{FF2B5EF4-FFF2-40B4-BE49-F238E27FC236}">
                <a16:creationId xmlns:a16="http://schemas.microsoft.com/office/drawing/2014/main" id="{89C3B4A4-73F9-82E4-386A-DEF3BA609C75}"/>
              </a:ext>
            </a:extLst>
          </p:cNvPr>
          <p:cNvPicPr>
            <a:picLocks noChangeAspect="1"/>
          </p:cNvPicPr>
          <p:nvPr/>
        </p:nvPicPr>
        <p:blipFill>
          <a:blip r:embed="rId6"/>
          <a:stretch>
            <a:fillRect/>
          </a:stretch>
        </p:blipFill>
        <p:spPr>
          <a:xfrm>
            <a:off x="7395464" y="381672"/>
            <a:ext cx="1365422" cy="2435569"/>
          </a:xfrm>
          <a:prstGeom prst="rect">
            <a:avLst/>
          </a:prstGeom>
        </p:spPr>
      </p:pic>
      <p:sp>
        <p:nvSpPr>
          <p:cNvPr id="17" name="TextBox 16">
            <a:extLst>
              <a:ext uri="{FF2B5EF4-FFF2-40B4-BE49-F238E27FC236}">
                <a16:creationId xmlns:a16="http://schemas.microsoft.com/office/drawing/2014/main" id="{24766C32-0028-D515-4038-7C729DD3B887}"/>
              </a:ext>
            </a:extLst>
          </p:cNvPr>
          <p:cNvSpPr txBox="1"/>
          <p:nvPr/>
        </p:nvSpPr>
        <p:spPr>
          <a:xfrm>
            <a:off x="294872" y="3015937"/>
            <a:ext cx="13669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latin typeface="Georgia Pro"/>
              </a:rPr>
              <a:t>TERRY POONACHA</a:t>
            </a:r>
          </a:p>
        </p:txBody>
      </p:sp>
      <p:sp>
        <p:nvSpPr>
          <p:cNvPr id="18" name="TextBox 17">
            <a:extLst>
              <a:ext uri="{FF2B5EF4-FFF2-40B4-BE49-F238E27FC236}">
                <a16:creationId xmlns:a16="http://schemas.microsoft.com/office/drawing/2014/main" id="{E4776956-22E2-1DF8-E0F1-4AE575F3931B}"/>
              </a:ext>
            </a:extLst>
          </p:cNvPr>
          <p:cNvSpPr txBox="1"/>
          <p:nvPr/>
        </p:nvSpPr>
        <p:spPr>
          <a:xfrm>
            <a:off x="2011444" y="3018569"/>
            <a:ext cx="140836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NAVNEETH KRISHNA ARVIND</a:t>
            </a:r>
          </a:p>
        </p:txBody>
      </p:sp>
      <p:sp>
        <p:nvSpPr>
          <p:cNvPr id="19" name="TextBox 18">
            <a:extLst>
              <a:ext uri="{FF2B5EF4-FFF2-40B4-BE49-F238E27FC236}">
                <a16:creationId xmlns:a16="http://schemas.microsoft.com/office/drawing/2014/main" id="{00B7705B-E5C4-93C3-F6ED-4F17ADBEEE0F}"/>
              </a:ext>
            </a:extLst>
          </p:cNvPr>
          <p:cNvSpPr txBox="1"/>
          <p:nvPr/>
        </p:nvSpPr>
        <p:spPr>
          <a:xfrm>
            <a:off x="3790150" y="3003124"/>
            <a:ext cx="14808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APARNNA DASH</a:t>
            </a:r>
          </a:p>
        </p:txBody>
      </p:sp>
      <p:sp>
        <p:nvSpPr>
          <p:cNvPr id="20" name="TextBox 19">
            <a:extLst>
              <a:ext uri="{FF2B5EF4-FFF2-40B4-BE49-F238E27FC236}">
                <a16:creationId xmlns:a16="http://schemas.microsoft.com/office/drawing/2014/main" id="{4BA9C06E-0260-1EDD-6A38-ECA6993754DE}"/>
              </a:ext>
            </a:extLst>
          </p:cNvPr>
          <p:cNvSpPr txBox="1"/>
          <p:nvPr/>
        </p:nvSpPr>
        <p:spPr>
          <a:xfrm>
            <a:off x="5592025" y="3085969"/>
            <a:ext cx="14808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VEDANTH BALAKRISHNA REDDY</a:t>
            </a:r>
          </a:p>
        </p:txBody>
      </p:sp>
      <p:sp>
        <p:nvSpPr>
          <p:cNvPr id="21" name="TextBox 20">
            <a:extLst>
              <a:ext uri="{FF2B5EF4-FFF2-40B4-BE49-F238E27FC236}">
                <a16:creationId xmlns:a16="http://schemas.microsoft.com/office/drawing/2014/main" id="{43F44A7E-B0A9-463B-837E-0E6C4EAB477C}"/>
              </a:ext>
            </a:extLst>
          </p:cNvPr>
          <p:cNvSpPr txBox="1"/>
          <p:nvPr/>
        </p:nvSpPr>
        <p:spPr>
          <a:xfrm>
            <a:off x="7388633" y="3083335"/>
            <a:ext cx="161986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DHARSHAN DHANASHEKAR</a:t>
            </a:r>
          </a:p>
        </p:txBody>
      </p:sp>
      <p:pic>
        <p:nvPicPr>
          <p:cNvPr id="2" name="Picture 1" descr="A pink text on a black background&#10;&#10;Description automatically generated">
            <a:extLst>
              <a:ext uri="{FF2B5EF4-FFF2-40B4-BE49-F238E27FC236}">
                <a16:creationId xmlns:a16="http://schemas.microsoft.com/office/drawing/2014/main" id="{820F28DF-AE22-1A31-D678-75B8F5F53029}"/>
              </a:ext>
            </a:extLst>
          </p:cNvPr>
          <p:cNvPicPr>
            <a:picLocks/>
          </p:cNvPicPr>
          <p:nvPr/>
        </p:nvPicPr>
        <p:blipFill>
          <a:blip r:embed="rId7">
            <a:alphaModFix amt="31000"/>
          </a:blip>
          <a:stretch>
            <a:fillRect/>
          </a:stretch>
        </p:blipFill>
        <p:spPr>
          <a:xfrm rot="1560000">
            <a:off x="1870048" y="-863850"/>
            <a:ext cx="5260450" cy="6628837"/>
          </a:xfrm>
          <a:prstGeom prst="rect">
            <a:avLst/>
          </a:prstGeom>
        </p:spPr>
      </p:pic>
    </p:spTree>
    <p:extLst>
      <p:ext uri="{BB962C8B-B14F-4D97-AF65-F5344CB8AC3E}">
        <p14:creationId xmlns:p14="http://schemas.microsoft.com/office/powerpoint/2010/main" val="601845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 Tech Project by Slidesgo">
  <a:themeElements>
    <a:clrScheme name="Simple Light">
      <a:dk1>
        <a:srgbClr val="FFFFFF"/>
      </a:dk1>
      <a:lt1>
        <a:srgbClr val="56E8E8"/>
      </a:lt1>
      <a:dk2>
        <a:srgbClr val="040D0B"/>
      </a:dk2>
      <a:lt2>
        <a:srgbClr val="10342A"/>
      </a:lt2>
      <a:accent1>
        <a:srgbClr val="225769"/>
      </a:accent1>
      <a:accent2>
        <a:srgbClr val="2D6E70"/>
      </a:accent2>
      <a:accent3>
        <a:srgbClr val="3D9E95"/>
      </a:accent3>
      <a:accent4>
        <a:srgbClr val="1BC7C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7</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AI Tech Project by Slidesgo</vt:lpstr>
      <vt:lpstr>HUSHHUSH RECRUITER</vt:lpstr>
      <vt:lpstr>PowerPoint Presentation</vt:lpstr>
      <vt:lpstr>User Story </vt:lpstr>
      <vt:lpstr>User Story </vt:lpstr>
      <vt:lpstr>User Story </vt:lpstr>
      <vt:lpstr>Data Source and Data Points  </vt:lpstr>
      <vt:lpstr>Data Source and Data Points  </vt:lpstr>
      <vt:lpstr>Data Source and Data Points  </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HUSHHUSH RECRUITER</dc:title>
  <dc:creator>Dharshan D</dc:creator>
  <cp:revision>1</cp:revision>
  <dcterms:modified xsi:type="dcterms:W3CDTF">2024-06-10T12:49:02Z</dcterms:modified>
</cp:coreProperties>
</file>